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22"/>
  </p:notesMasterIdLst>
  <p:sldIdLst>
    <p:sldId id="285" r:id="rId4"/>
    <p:sldId id="410" r:id="rId5"/>
    <p:sldId id="411" r:id="rId6"/>
    <p:sldId id="324" r:id="rId7"/>
    <p:sldId id="384" r:id="rId8"/>
    <p:sldId id="412" r:id="rId9"/>
    <p:sldId id="413" r:id="rId10"/>
    <p:sldId id="415" r:id="rId11"/>
    <p:sldId id="416" r:id="rId12"/>
    <p:sldId id="388" r:id="rId13"/>
    <p:sldId id="418" r:id="rId14"/>
    <p:sldId id="417" r:id="rId15"/>
    <p:sldId id="425" r:id="rId16"/>
    <p:sldId id="426" r:id="rId17"/>
    <p:sldId id="424" r:id="rId18"/>
    <p:sldId id="427" r:id="rId19"/>
    <p:sldId id="428" r:id="rId20"/>
    <p:sldId id="279" r:id="rId21"/>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a Vida Villanueva" initials="MVV" lastIdx="1" clrIdx="0"/>
  <p:cmAuthor id="7" name="1206988966@qq.com" initials="1" lastIdx="1" clrIdx="2"/>
  <p:cmAuthor id="1" name="Wangzhi gang" initials="Wg" lastIdx="1" clrIdx="0"/>
  <p:cmAuthor id="8" name="姜伟光" initials="姜" lastIdx="1" clrIdx="0"/>
  <p:cmAuthor id="2" name="作者" initials="A" lastIdx="1" clrIdx="1"/>
  <p:cmAuthor id="3" name="lenovo" initials="l" lastIdx="6" clrIdx="2"/>
  <p:cmAuthor id="4" name="Administrator" initials="A" lastIdx="4" clrIdx="3"/>
  <p:cmAuthor id="5" name="宋洁然" initials="宋" lastIdx="2" clrIdx="1"/>
  <p:cmAuthor id="6" name="ming qiu" initials="m" lastIdx="17"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7" autoAdjust="0"/>
    <p:restoredTop sz="94660"/>
  </p:normalViewPr>
  <p:slideViewPr>
    <p:cSldViewPr snapToGrid="0">
      <p:cViewPr varScale="1">
        <p:scale>
          <a:sx n="68" d="100"/>
          <a:sy n="68" d="100"/>
        </p:scale>
        <p:origin x="-552" y="-60"/>
      </p:cViewPr>
      <p:guideLst>
        <p:guide orient="horz" pos="2178"/>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6" Type="http://schemas.openxmlformats.org/officeDocument/2006/relationships/commentAuthors" Target="commentAuthors.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notesMaster" Target="notesMasters/notesMaster1.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3188595" cy="574719"/>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idx="1"/>
          </p:nvPr>
        </p:nvSpPr>
        <p:spPr>
          <a:xfrm>
            <a:off x="4167998" y="0"/>
            <a:ext cx="3188595" cy="574719"/>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true" noRot="true" noChangeAspect="true"/>
          </p:cNvSpPr>
          <p:nvPr>
            <p:ph type="sldImg" idx="2"/>
          </p:nvPr>
        </p:nvSpPr>
        <p:spPr>
          <a:xfrm>
            <a:off x="242770" y="1431824"/>
            <a:ext cx="6872756" cy="386592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true"/>
          </p:cNvSpPr>
          <p:nvPr>
            <p:ph type="body" sz="quarter" idx="3"/>
          </p:nvPr>
        </p:nvSpPr>
        <p:spPr>
          <a:xfrm>
            <a:off x="735830" y="5512523"/>
            <a:ext cx="5886637" cy="4510246"/>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true"/>
          </p:cNvSpPr>
          <p:nvPr>
            <p:ph type="ftr" sz="quarter" idx="4"/>
          </p:nvPr>
        </p:nvSpPr>
        <p:spPr>
          <a:xfrm>
            <a:off x="0" y="10879875"/>
            <a:ext cx="3188595" cy="574718"/>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true"/>
          </p:cNvSpPr>
          <p:nvPr>
            <p:ph type="sldNum" sz="quarter" idx="5"/>
          </p:nvPr>
        </p:nvSpPr>
        <p:spPr>
          <a:xfrm>
            <a:off x="4167998" y="10879875"/>
            <a:ext cx="3188595" cy="574718"/>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51.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81.xml"/><Relationship Id="rId7" Type="http://schemas.openxmlformats.org/officeDocument/2006/relationships/tags" Target="../tags/tag80.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89.xml"/><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0" Type="http://schemas.openxmlformats.org/officeDocument/2006/relationships/tags" Target="../tags/tag90.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tags" Target="../tags/tag91.xml"/><Relationship Id="rId10" Type="http://schemas.openxmlformats.org/officeDocument/2006/relationships/tags" Target="../tags/tag99.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07.xml"/><Relationship Id="rId8" Type="http://schemas.openxmlformats.org/officeDocument/2006/relationships/tags" Target="../tags/tag106.xml"/><Relationship Id="rId7" Type="http://schemas.openxmlformats.org/officeDocument/2006/relationships/tags" Target="../tags/tag105.x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tags" Target="../tags/tag102.xml"/><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15.xml"/><Relationship Id="rId8" Type="http://schemas.openxmlformats.org/officeDocument/2006/relationships/tags" Target="../tags/tag114.xml"/><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0" Type="http://schemas.openxmlformats.org/officeDocument/2006/relationships/tags" Target="../tags/tag116.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22.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true"/>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true"/>
          </p:cNvSpPr>
          <p:nvPr>
            <p:ph/>
          </p:nvPr>
        </p:nvSpPr>
        <p:spPr>
          <a:xfrm>
            <a:off x="838200" y="365125"/>
            <a:ext cx="10515600" cy="58118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3" name="日期占位符 2"/>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7" name="矩形 6"/>
          <p:cNvSpPr/>
          <p:nvPr userDrawn="true">
            <p:custDataLst>
              <p:tags r:id="rId2"/>
            </p:custDataLst>
          </p:nvPr>
        </p:nvSpPr>
        <p:spPr>
          <a:xfrm>
            <a:off x="274320" y="321260"/>
            <a:ext cx="11683455" cy="393053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solidFill>
                <a:schemeClr val="lt1"/>
              </a:solidFill>
              <a:highlight>
                <a:srgbClr val="1171F1"/>
              </a:highlight>
            </a:endParaRPr>
          </a:p>
        </p:txBody>
      </p:sp>
      <p:sp>
        <p:nvSpPr>
          <p:cNvPr id="8" name="任意形状 8"/>
          <p:cNvSpPr/>
          <p:nvPr userDrawn="true">
            <p:custDataLst>
              <p:tags r:id="rId3"/>
            </p:custDataLst>
          </p:nvPr>
        </p:nvSpPr>
        <p:spPr>
          <a:xfrm>
            <a:off x="9490237" y="321259"/>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99000">
                <a:schemeClr val="tx2">
                  <a:lumMod val="90000"/>
                  <a:alpha val="24000"/>
                </a:schemeClr>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endParaRPr>
          </a:p>
        </p:txBody>
      </p:sp>
      <p:sp>
        <p:nvSpPr>
          <p:cNvPr id="9" name="任意形状 9"/>
          <p:cNvSpPr/>
          <p:nvPr userDrawn="true">
            <p:custDataLst>
              <p:tags r:id="rId4"/>
            </p:custDataLst>
          </p:nvPr>
        </p:nvSpPr>
        <p:spPr>
          <a:xfrm rot="10800000">
            <a:off x="261015" y="2411670"/>
            <a:ext cx="1887415" cy="184012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bg2"/>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endParaRPr>
          </a:p>
        </p:txBody>
      </p:sp>
      <p:sp>
        <p:nvSpPr>
          <p:cNvPr id="10" name="矩形 9"/>
          <p:cNvSpPr/>
          <p:nvPr userDrawn="true">
            <p:custDataLst>
              <p:tags r:id="rId5"/>
            </p:custDataLst>
          </p:nvPr>
        </p:nvSpPr>
        <p:spPr>
          <a:xfrm>
            <a:off x="9471025" y="6254750"/>
            <a:ext cx="1800225"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1" name="矩形 10"/>
          <p:cNvSpPr/>
          <p:nvPr userDrawn="true">
            <p:custDataLst>
              <p:tags r:id="rId6"/>
            </p:custDataLst>
          </p:nvPr>
        </p:nvSpPr>
        <p:spPr>
          <a:xfrm flipV="true">
            <a:off x="750570" y="6305550"/>
            <a:ext cx="715645"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2" name="矩形 11"/>
          <p:cNvSpPr/>
          <p:nvPr userDrawn="true">
            <p:custDataLst>
              <p:tags r:id="rId7"/>
            </p:custDataLst>
          </p:nvPr>
        </p:nvSpPr>
        <p:spPr>
          <a:xfrm>
            <a:off x="1555115" y="6306820"/>
            <a:ext cx="88900"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3" name="矩形 12"/>
          <p:cNvSpPr/>
          <p:nvPr userDrawn="true">
            <p:custDataLst>
              <p:tags r:id="rId8"/>
            </p:custDataLst>
          </p:nvPr>
        </p:nvSpPr>
        <p:spPr>
          <a:xfrm>
            <a:off x="1731010" y="6306820"/>
            <a:ext cx="253365"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6" name="日期占位符 15"/>
          <p:cNvSpPr>
            <a:spLocks noGrp="true"/>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true"/>
          </p:cNvSpPr>
          <p:nvPr>
            <p:ph type="ftr" sz="quarter" idx="11"/>
            <p:custDataLst>
              <p:tags r:id="rId10"/>
            </p:custDataLst>
          </p:nvPr>
        </p:nvSpPr>
        <p:spPr/>
        <p:txBody>
          <a:bodyPr/>
          <a:lstStyle/>
          <a:p>
            <a:endParaRPr lang="zh-CN" altLang="en-US" dirty="0"/>
          </a:p>
        </p:txBody>
      </p:sp>
      <p:sp>
        <p:nvSpPr>
          <p:cNvPr id="18" name="灯片编号占位符 17"/>
          <p:cNvSpPr>
            <a:spLocks noGrp="true"/>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2" name="标题 1"/>
          <p:cNvSpPr>
            <a:spLocks noGrp="true"/>
          </p:cNvSpPr>
          <p:nvPr>
            <p:ph type="ctrTitle" hasCustomPrompt="true"/>
            <p:custDataLst>
              <p:tags r:id="rId12"/>
            </p:custDataLst>
          </p:nvPr>
        </p:nvSpPr>
        <p:spPr>
          <a:xfrm>
            <a:off x="883644" y="809127"/>
            <a:ext cx="9144000" cy="1896745"/>
          </a:xfrm>
        </p:spPr>
        <p:txBody>
          <a:bodyPr lIns="91440" tIns="45720" rIns="91440" bIns="0" anchor="b" anchorCtr="false">
            <a:normAutofit/>
          </a:bodyPr>
          <a:lstStyle>
            <a:lvl1pPr algn="l">
              <a:defRPr sz="6600" b="1" spc="600" baseline="0">
                <a:latin typeface="Arial" panose="02080604020202020204" pitchFamily="34" charset="0"/>
              </a:defRPr>
            </a:lvl1pPr>
          </a:lstStyle>
          <a:p>
            <a:r>
              <a:rPr lang="zh-CN" altLang="en-US" dirty="0"/>
              <a:t>单击此处编辑标题</a:t>
            </a:r>
            <a:endParaRPr lang="zh-CN" altLang="en-US" dirty="0"/>
          </a:p>
        </p:txBody>
      </p:sp>
      <p:sp>
        <p:nvSpPr>
          <p:cNvPr id="3" name="副标题 2"/>
          <p:cNvSpPr>
            <a:spLocks noGrp="true"/>
          </p:cNvSpPr>
          <p:nvPr>
            <p:ph type="subTitle" idx="1" hasCustomPrompt="true"/>
            <p:custDataLst>
              <p:tags r:id="rId13"/>
            </p:custDataLst>
          </p:nvPr>
        </p:nvSpPr>
        <p:spPr>
          <a:xfrm>
            <a:off x="883643" y="3017520"/>
            <a:ext cx="9144000" cy="890270"/>
          </a:xfrm>
        </p:spPr>
        <p:txBody>
          <a:bodyPr lIns="91440" tIns="0" rIns="91440" bIns="45720">
            <a:normAutofit/>
          </a:bodyPr>
          <a:lstStyle>
            <a:lvl1pPr marL="0" indent="0" algn="l" eaLnBrk="1" fontAlgn="auto" latinLnBrk="0" hangingPunct="1">
              <a:lnSpc>
                <a:spcPct val="100000"/>
              </a:lnSpc>
              <a:buNone/>
              <a:defRPr sz="2400" u="none" strike="noStrike" kern="1200" cap="none" spc="200" normalizeH="0" baseline="0">
                <a:solidFill>
                  <a:schemeClr val="tx1">
                    <a:lumMod val="75000"/>
                    <a:lumOff val="25000"/>
                  </a:schemeClr>
                </a:solidFill>
                <a:uFillTx/>
                <a:latin typeface="Arial" panose="0208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5" name="文本占位符 4"/>
          <p:cNvSpPr>
            <a:spLocks noGrp="true"/>
          </p:cNvSpPr>
          <p:nvPr>
            <p:ph type="body" sz="quarter" idx="13" hasCustomPrompt="true"/>
            <p:custDataLst>
              <p:tags r:id="rId14"/>
            </p:custDataLst>
          </p:nvPr>
        </p:nvSpPr>
        <p:spPr>
          <a:xfrm>
            <a:off x="883644" y="5050433"/>
            <a:ext cx="3365430" cy="579657"/>
          </a:xfrm>
        </p:spPr>
        <p:txBody>
          <a:bodyPr lIns="91440" tIns="45720" rIns="91440" bIns="45720">
            <a:normAutofit/>
          </a:bodyPr>
          <a:lstStyle>
            <a:lvl1pPr marL="0" indent="0">
              <a:buNone/>
              <a:defRPr sz="2400" baseline="0">
                <a:solidFill>
                  <a:schemeClr val="accent1"/>
                </a:solidFill>
                <a:latin typeface="Arial" panose="02080604020202020204" pitchFamily="34" charset="0"/>
              </a:defRPr>
            </a:lvl1pPr>
          </a:lstStyle>
          <a:p>
            <a:pPr lvl="0"/>
            <a:r>
              <a:rPr lang="zh-CN" altLang="en-US" dirty="0"/>
              <a:t>编辑文本</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true"/>
          </p:cNvSpPr>
          <p:nvPr>
            <p:ph type="title"/>
            <p:custDataLst>
              <p:tags r:id="rId2"/>
            </p:custDataLst>
          </p:nvPr>
        </p:nvSpPr>
        <p:spPr>
          <a:xfrm>
            <a:off x="669882" y="443234"/>
            <a:ext cx="10852237" cy="441964"/>
          </a:xfrm>
        </p:spPr>
        <p:txBody>
          <a:bodyPr vert="horz" lIns="101600" tIns="38100" rIns="76200" bIns="38100" rtlCol="0" anchor="t" anchorCtr="false">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8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true"/>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true"/>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custDataLst>
              <p:tags r:id="rId5"/>
            </p:custDataLst>
          </p:nvPr>
        </p:nvSpPr>
        <p:spPr/>
        <p:txBody>
          <a:bodyPr/>
          <a:lstStyle/>
          <a:p>
            <a:endParaRPr lang="zh-CN" altLang="en-US"/>
          </a:p>
        </p:txBody>
      </p:sp>
      <p:sp>
        <p:nvSpPr>
          <p:cNvPr id="6" name="灯片编号占位符 5"/>
          <p:cNvSpPr>
            <a:spLocks noGrp="true"/>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true">
            <p:custDataLst>
              <p:tags r:id="rId2"/>
            </p:custDataLst>
          </p:nvPr>
        </p:nvSpPr>
        <p:spPr>
          <a:xfrm>
            <a:off x="0" y="6474460"/>
            <a:ext cx="12249150" cy="383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highlight>
                <a:srgbClr val="1171F1"/>
              </a:highlight>
            </a:endParaRPr>
          </a:p>
        </p:txBody>
      </p:sp>
      <p:sp>
        <p:nvSpPr>
          <p:cNvPr id="2" name="标题 1"/>
          <p:cNvSpPr>
            <a:spLocks noGrp="true"/>
          </p:cNvSpPr>
          <p:nvPr>
            <p:ph type="title" hasCustomPrompt="true"/>
            <p:custDataLst>
              <p:tags r:id="rId3"/>
            </p:custDataLst>
          </p:nvPr>
        </p:nvSpPr>
        <p:spPr>
          <a:xfrm>
            <a:off x="4676775" y="2059757"/>
            <a:ext cx="6243774" cy="922021"/>
          </a:xfrm>
        </p:spPr>
        <p:txBody>
          <a:bodyPr lIns="91440" tIns="45720" rIns="91440" bIns="0" anchor="b" anchorCtr="false">
            <a:normAutofit/>
          </a:bodyPr>
          <a:lstStyle>
            <a:lvl1pPr>
              <a:defRPr sz="5400" u="none" strike="noStrike" kern="1200" cap="none" spc="300" normalizeH="0" baseline="0">
                <a:solidFill>
                  <a:schemeClr val="accent1"/>
                </a:solidFill>
                <a:uFillTx/>
                <a:latin typeface="Arial" panose="0208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文本占位符 2"/>
          <p:cNvSpPr>
            <a:spLocks noGrp="true"/>
          </p:cNvSpPr>
          <p:nvPr>
            <p:ph type="body" idx="1" hasCustomPrompt="true"/>
            <p:custDataLst>
              <p:tags r:id="rId4"/>
            </p:custDataLst>
          </p:nvPr>
        </p:nvSpPr>
        <p:spPr>
          <a:xfrm>
            <a:off x="4676775" y="3102596"/>
            <a:ext cx="6243774" cy="1401006"/>
          </a:xfrm>
        </p:spPr>
        <p:txBody>
          <a:bodyPr lIns="91440" tIns="0" rIns="91440" bIns="45720">
            <a:normAutofit/>
          </a:bodyPr>
          <a:lstStyle>
            <a:lvl1pPr marL="0" indent="0" eaLnBrk="1" fontAlgn="auto" latinLnBrk="0" hangingPunct="1">
              <a:buNone/>
              <a:defRPr kumimoji="0" lang="zh-CN" altLang="en-US" sz="1800" b="0" i="0" u="none" strike="noStrike" kern="1200" cap="none" spc="150" normalizeH="0" baseline="0" noProof="1">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true"/>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custDataLst>
              <p:tags r:id="rId6"/>
            </p:custDataLst>
          </p:nvPr>
        </p:nvSpPr>
        <p:spPr/>
        <p:txBody>
          <a:bodyPr/>
          <a:lstStyle/>
          <a:p>
            <a:endParaRPr lang="zh-CN" altLang="en-US"/>
          </a:p>
        </p:txBody>
      </p:sp>
      <p:sp>
        <p:nvSpPr>
          <p:cNvPr id="6" name="灯片编号占位符 5"/>
          <p:cNvSpPr>
            <a:spLocks noGrp="true"/>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true"/>
          </p:cNvSpPr>
          <p:nvPr>
            <p:ph type="title"/>
            <p:custDataLst>
              <p:tags r:id="rId2"/>
            </p:custDataLst>
          </p:nvPr>
        </p:nvSpPr>
        <p:spPr>
          <a:xfrm>
            <a:off x="669882" y="443234"/>
            <a:ext cx="10852237" cy="441964"/>
          </a:xfrm>
        </p:spPr>
        <p:txBody>
          <a:bodyPr vert="horz" lIns="101600" tIns="38100" rIns="76200" bIns="38100" rtlCol="0" anchor="t"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8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true"/>
          </p:cNvSpPr>
          <p:nvPr>
            <p:ph sz="half" idx="1"/>
            <p:custDataLst>
              <p:tags r:id="rId3"/>
            </p:custDataLst>
          </p:nvPr>
        </p:nvSpPr>
        <p:spPr>
          <a:xfrm>
            <a:off x="67628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true"/>
          </p:cNvSpPr>
          <p:nvPr>
            <p:ph sz="half" idx="2"/>
            <p:custDataLst>
              <p:tags r:id="rId4"/>
            </p:custDataLst>
          </p:nvPr>
        </p:nvSpPr>
        <p:spPr>
          <a:xfrm>
            <a:off x="6245227" y="952508"/>
            <a:ext cx="5283242" cy="5388907"/>
          </a:xfrm>
        </p:spPr>
        <p:txBody>
          <a:bodyPr>
            <a:noAutofit/>
          </a:bodyPr>
          <a:lstStyle>
            <a:lvl1pPr>
              <a:defRPr sz="1600" baseline="0">
                <a:solidFill>
                  <a:schemeClr val="tx1">
                    <a:lumMod val="75000"/>
                    <a:lumOff val="25000"/>
                  </a:schemeClr>
                </a:solidFill>
                <a:latin typeface="Arial" panose="02080604020202020204" pitchFamily="34" charset="0"/>
                <a:ea typeface="微软雅黑" panose="020B0503020204020204" charset="-122"/>
              </a:defRPr>
            </a:lvl1pPr>
            <a:lvl2pPr>
              <a:defRPr sz="1600" baseline="0">
                <a:solidFill>
                  <a:schemeClr val="tx1">
                    <a:lumMod val="75000"/>
                    <a:lumOff val="25000"/>
                  </a:schemeClr>
                </a:solidFill>
                <a:latin typeface="Arial" panose="02080604020202020204" pitchFamily="34" charset="0"/>
                <a:ea typeface="微软雅黑" panose="020B0503020204020204" charset="-122"/>
              </a:defRPr>
            </a:lvl2pPr>
            <a:lvl3pPr>
              <a:defRPr sz="1600" baseline="0">
                <a:solidFill>
                  <a:schemeClr val="tx1">
                    <a:lumMod val="75000"/>
                    <a:lumOff val="25000"/>
                  </a:schemeClr>
                </a:solidFill>
                <a:latin typeface="Arial" panose="02080604020202020204" pitchFamily="34" charset="0"/>
                <a:ea typeface="微软雅黑" panose="020B0503020204020204" charset="-122"/>
              </a:defRPr>
            </a:lvl3pPr>
            <a:lvl4pPr>
              <a:defRPr sz="1600" baseline="0">
                <a:solidFill>
                  <a:schemeClr val="tx1">
                    <a:lumMod val="75000"/>
                    <a:lumOff val="25000"/>
                  </a:schemeClr>
                </a:solidFill>
                <a:latin typeface="Arial" panose="02080604020202020204" pitchFamily="34" charset="0"/>
                <a:ea typeface="微软雅黑" panose="020B0503020204020204" charset="-122"/>
              </a:defRPr>
            </a:lvl4pPr>
            <a:lvl5pPr>
              <a:defRPr sz="1600"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true"/>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true"/>
          </p:cNvSpPr>
          <p:nvPr>
            <p:ph type="ftr" sz="quarter" idx="11"/>
            <p:custDataLst>
              <p:tags r:id="rId6"/>
            </p:custDataLst>
          </p:nvPr>
        </p:nvSpPr>
        <p:spPr/>
        <p:txBody>
          <a:bodyPr/>
          <a:lstStyle/>
          <a:p>
            <a:endParaRPr lang="zh-CN" altLang="en-US"/>
          </a:p>
        </p:txBody>
      </p:sp>
      <p:sp>
        <p:nvSpPr>
          <p:cNvPr id="7" name="灯片编号占位符 6"/>
          <p:cNvSpPr>
            <a:spLocks noGrp="true"/>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true"/>
          </p:cNvSpPr>
          <p:nvPr>
            <p:ph type="title"/>
            <p:custDataLst>
              <p:tags r:id="rId2"/>
            </p:custDataLst>
          </p:nvPr>
        </p:nvSpPr>
        <p:spPr>
          <a:xfrm>
            <a:off x="669882" y="443234"/>
            <a:ext cx="10852237" cy="441964"/>
          </a:xfrm>
        </p:spPr>
        <p:txBody>
          <a:bodyPr vert="horz" lIns="101600" tIns="38100" rIns="76200" bIns="38100" rtlCol="0" anchor="t"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8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true"/>
          </p:cNvSpPr>
          <p:nvPr>
            <p:ph type="body" idx="1" hasCustomPrompt="true"/>
            <p:custDataLst>
              <p:tags r:id="rId3"/>
            </p:custDataLst>
          </p:nvPr>
        </p:nvSpPr>
        <p:spPr>
          <a:xfrm>
            <a:off x="669930" y="952508"/>
            <a:ext cx="5283242" cy="381003"/>
          </a:xfrm>
        </p:spPr>
        <p:txBody>
          <a:bodyPr lIns="101600" tIns="38100" rIns="76200" bIns="38100" anchor="t" anchorCtr="false">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75000"/>
                    <a:lumOff val="25000"/>
                  </a:schemeClr>
                </a:solidFill>
                <a:uFillTx/>
                <a:latin typeface="Arial" panose="0208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true"/>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true"/>
          </p:cNvSpPr>
          <p:nvPr>
            <p:ph type="body" sz="quarter" idx="3" hasCustomPrompt="true"/>
            <p:custDataLst>
              <p:tags r:id="rId5"/>
            </p:custDataLst>
          </p:nvPr>
        </p:nvSpPr>
        <p:spPr>
          <a:xfrm>
            <a:off x="6235750" y="952508"/>
            <a:ext cx="5283242" cy="381003"/>
          </a:xfrm>
        </p:spPr>
        <p:txBody>
          <a:bodyPr vert="horz" lIns="101600" tIns="38100" rIns="76200" bIns="38100" rtlCol="0" anchor="t" anchorCtr="false">
            <a:noAutofit/>
          </a:bodyPr>
          <a:lstStyle>
            <a:lvl1pPr marL="0" marR="0" lvl="0" indent="0" algn="l" defTabSz="914400" rtl="0" eaLnBrk="1" fontAlgn="auto" latinLnBrk="0" hangingPunct="1">
              <a:lnSpc>
                <a:spcPct val="100000"/>
              </a:lnSpc>
              <a:spcBef>
                <a:spcPts val="0"/>
              </a:spcBef>
              <a:spcAft>
                <a:spcPts val="0"/>
              </a:spcAft>
              <a:buFont typeface="Arial" panose="02080604020202020204" pitchFamily="34" charset="0"/>
              <a:buNone/>
              <a:defRPr kumimoji="0" lang="zh-CN" altLang="en-US" sz="2000" b="0" i="0" u="none" strike="noStrike" kern="1200" cap="none" spc="20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true"/>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true"/>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true"/>
          </p:cNvSpPr>
          <p:nvPr>
            <p:ph type="ftr" sz="quarter" idx="11"/>
            <p:custDataLst>
              <p:tags r:id="rId8"/>
            </p:custDataLst>
          </p:nvPr>
        </p:nvSpPr>
        <p:spPr/>
        <p:txBody>
          <a:bodyPr/>
          <a:lstStyle/>
          <a:p>
            <a:endParaRPr lang="zh-CN" altLang="en-US"/>
          </a:p>
        </p:txBody>
      </p:sp>
      <p:sp>
        <p:nvSpPr>
          <p:cNvPr id="9" name="灯片编号占位符 8"/>
          <p:cNvSpPr>
            <a:spLocks noGrp="true"/>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true"/>
          </p:cNvSpPr>
          <p:nvPr>
            <p:ph type="title"/>
            <p:custDataLst>
              <p:tags r:id="rId2"/>
            </p:custDataLst>
          </p:nvPr>
        </p:nvSpPr>
        <p:spPr/>
        <p:txBody>
          <a:bodyPr vert="horz" lIns="101600" tIns="38100" rIns="76200" bIns="38100" rtlCol="0" anchor="t"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8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true"/>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4"/>
            </p:custDataLst>
          </p:nvPr>
        </p:nvSpPr>
        <p:spPr/>
        <p:txBody>
          <a:bodyPr/>
          <a:lstStyle/>
          <a:p>
            <a:endParaRPr lang="zh-CN" altLang="en-US"/>
          </a:p>
        </p:txBody>
      </p:sp>
      <p:sp>
        <p:nvSpPr>
          <p:cNvPr id="5" name="灯片编号占位符 4"/>
          <p:cNvSpPr>
            <a:spLocks noGrp="true"/>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true"/>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true"/>
          </p:cNvSpPr>
          <p:nvPr>
            <p:ph type="ftr" sz="quarter" idx="11"/>
            <p:custDataLst>
              <p:tags r:id="rId3"/>
            </p:custDataLst>
          </p:nvPr>
        </p:nvSpPr>
        <p:spPr/>
        <p:txBody>
          <a:bodyPr/>
          <a:lstStyle/>
          <a:p>
            <a:endParaRPr lang="zh-CN" altLang="en-US"/>
          </a:p>
        </p:txBody>
      </p:sp>
      <p:sp>
        <p:nvSpPr>
          <p:cNvPr id="4" name="灯片编号占位符 3"/>
          <p:cNvSpPr>
            <a:spLocks noGrp="true"/>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true"/>
          </p:cNvSpPr>
          <p:nvPr>
            <p:ph type="title"/>
            <p:custDataLst>
              <p:tags r:id="rId2"/>
            </p:custDataLst>
          </p:nvPr>
        </p:nvSpPr>
        <p:spPr>
          <a:xfrm>
            <a:off x="669930" y="443234"/>
            <a:ext cx="10852237" cy="441964"/>
          </a:xfrm>
        </p:spPr>
        <p:txBody>
          <a:bodyPr vert="horz" lIns="101600" tIns="38100" rIns="76200" bIns="38100" rtlCol="0" anchor="t"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8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true"/>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8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true"/>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8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true"/>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true"/>
          </p:cNvSpPr>
          <p:nvPr>
            <p:ph type="ftr" sz="quarter" idx="11"/>
            <p:custDataLst>
              <p:tags r:id="rId6"/>
            </p:custDataLst>
          </p:nvPr>
        </p:nvSpPr>
        <p:spPr/>
        <p:txBody>
          <a:bodyPr/>
          <a:lstStyle/>
          <a:p>
            <a:endParaRPr lang="zh-CN" altLang="en-US" dirty="0"/>
          </a:p>
        </p:txBody>
      </p:sp>
      <p:sp>
        <p:nvSpPr>
          <p:cNvPr id="7" name="灯片编号占位符 6"/>
          <p:cNvSpPr>
            <a:spLocks noGrp="true"/>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true"/>
          </p:cNvSpPr>
          <p:nvPr>
            <p:ph type="title" orient="vert"/>
            <p:custDataLst>
              <p:tags r:id="rId2"/>
            </p:custDataLst>
          </p:nvPr>
        </p:nvSpPr>
        <p:spPr>
          <a:xfrm>
            <a:off x="10571135" y="952508"/>
            <a:ext cx="950984" cy="5388907"/>
          </a:xfrm>
        </p:spPr>
        <p:txBody>
          <a:bodyPr vert="eaVert" lIns="101600" tIns="38100" rIns="76200" bIns="38100" rtlCol="0" anchor="ctr" anchorCtr="false">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accent1"/>
                </a:solidFill>
                <a:uFillTx/>
                <a:latin typeface="Arial" panose="0208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true"/>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75000"/>
                    <a:lumOff val="25000"/>
                  </a:schemeClr>
                </a:solidFill>
                <a:latin typeface="Arial" panose="02080604020202020204" pitchFamily="34" charset="0"/>
                <a:ea typeface="微软雅黑" panose="020B0503020204020204" charset="-122"/>
              </a:defRPr>
            </a:lvl1pPr>
            <a:lvl2pPr indent="0" eaLnBrk="1" fontAlgn="auto" latinLnBrk="0" hangingPunct="1">
              <a:defRPr baseline="0">
                <a:solidFill>
                  <a:schemeClr val="tx1">
                    <a:lumMod val="75000"/>
                    <a:lumOff val="25000"/>
                  </a:schemeClr>
                </a:solidFill>
                <a:latin typeface="Arial" panose="02080604020202020204" pitchFamily="34" charset="0"/>
                <a:ea typeface="微软雅黑" panose="020B0503020204020204" charset="-122"/>
              </a:defRPr>
            </a:lvl2pPr>
            <a:lvl3pPr indent="0" eaLnBrk="1" fontAlgn="auto" latinLnBrk="0" hangingPunct="1">
              <a:defRPr baseline="0">
                <a:solidFill>
                  <a:schemeClr val="tx1">
                    <a:lumMod val="75000"/>
                    <a:lumOff val="25000"/>
                  </a:schemeClr>
                </a:solidFill>
                <a:latin typeface="Arial" panose="02080604020202020204" pitchFamily="34" charset="0"/>
                <a:ea typeface="微软雅黑" panose="020B0503020204020204" charset="-122"/>
              </a:defRPr>
            </a:lvl3pPr>
            <a:lvl4pPr indent="0" eaLnBrk="1" fontAlgn="auto" latinLnBrk="0" hangingPunct="1">
              <a:defRPr baseline="0">
                <a:solidFill>
                  <a:schemeClr val="tx1">
                    <a:lumMod val="75000"/>
                    <a:lumOff val="25000"/>
                  </a:schemeClr>
                </a:solidFill>
                <a:latin typeface="Arial" panose="02080604020202020204" pitchFamily="34" charset="0"/>
                <a:ea typeface="微软雅黑" panose="020B0503020204020204" charset="-122"/>
              </a:defRPr>
            </a:lvl4pPr>
            <a:lvl5pPr indent="0" eaLnBrk="1" fontAlgn="auto" latinLnBrk="0" hangingPunct="1">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custDataLst>
              <p:tags r:id="rId5"/>
            </p:custDataLst>
          </p:nvPr>
        </p:nvSpPr>
        <p:spPr/>
        <p:txBody>
          <a:bodyPr/>
          <a:lstStyle/>
          <a:p>
            <a:endParaRPr lang="zh-CN" altLang="en-US"/>
          </a:p>
        </p:txBody>
      </p:sp>
      <p:sp>
        <p:nvSpPr>
          <p:cNvPr id="6" name="灯片编号占位符 5"/>
          <p:cNvSpPr>
            <a:spLocks noGrp="true"/>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true"/>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3"/>
            </p:custDataLst>
          </p:nvPr>
        </p:nvSpPr>
        <p:spPr/>
        <p:txBody>
          <a:bodyPr/>
          <a:lstStyle/>
          <a:p>
            <a:endParaRPr lang="zh-CN" altLang="en-US"/>
          </a:p>
        </p:txBody>
      </p:sp>
      <p:sp>
        <p:nvSpPr>
          <p:cNvPr id="5" name="灯片编号占位符 4"/>
          <p:cNvSpPr>
            <a:spLocks noGrp="true"/>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true"/>
          </p:cNvSpPr>
          <p:nvPr>
            <p:ph sz="quarter" idx="13"/>
            <p:custDataLst>
              <p:tags r:id="rId5"/>
            </p:custDataLst>
          </p:nvPr>
        </p:nvSpPr>
        <p:spPr>
          <a:xfrm>
            <a:off x="669930" y="952508"/>
            <a:ext cx="10852237" cy="5388907"/>
          </a:xfrm>
        </p:spPr>
        <p:txBody>
          <a:bodyPr/>
          <a:lstStyle>
            <a:lvl1pPr>
              <a:defRPr baseline="0">
                <a:solidFill>
                  <a:schemeClr val="tx1">
                    <a:lumMod val="75000"/>
                    <a:lumOff val="25000"/>
                  </a:schemeClr>
                </a:solidFill>
                <a:latin typeface="Arial" panose="02080604020202020204" pitchFamily="34" charset="0"/>
              </a:defRPr>
            </a:lvl1pPr>
            <a:lvl2pPr>
              <a:defRPr baseline="0">
                <a:solidFill>
                  <a:schemeClr val="tx1">
                    <a:lumMod val="75000"/>
                    <a:lumOff val="25000"/>
                  </a:schemeClr>
                </a:solidFill>
                <a:latin typeface="Arial" panose="02080604020202020204" pitchFamily="34" charset="0"/>
              </a:defRPr>
            </a:lvl2pPr>
            <a:lvl3pPr>
              <a:defRPr baseline="0">
                <a:solidFill>
                  <a:schemeClr val="tx1">
                    <a:lumMod val="75000"/>
                    <a:lumOff val="25000"/>
                  </a:schemeClr>
                </a:solidFill>
                <a:latin typeface="Arial" panose="02080604020202020204" pitchFamily="34" charset="0"/>
              </a:defRPr>
            </a:lvl3pPr>
            <a:lvl4pPr>
              <a:defRPr baseline="0">
                <a:solidFill>
                  <a:schemeClr val="tx1">
                    <a:lumMod val="75000"/>
                    <a:lumOff val="25000"/>
                  </a:schemeClr>
                </a:solidFill>
                <a:latin typeface="Arial" panose="02080604020202020204" pitchFamily="34" charset="0"/>
              </a:defRPr>
            </a:lvl4pPr>
            <a:lvl5pPr>
              <a:defRPr baseline="0">
                <a:solidFill>
                  <a:schemeClr val="tx1">
                    <a:lumMod val="75000"/>
                    <a:lumOff val="25000"/>
                  </a:schemeClr>
                </a:solidFill>
                <a:latin typeface="Arial" panose="0208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6" name="矩形 5"/>
          <p:cNvSpPr/>
          <p:nvPr userDrawn="true">
            <p:custDataLst>
              <p:tags r:id="rId2"/>
            </p:custDataLst>
          </p:nvPr>
        </p:nvSpPr>
        <p:spPr>
          <a:xfrm>
            <a:off x="266065" y="313690"/>
            <a:ext cx="11683365" cy="5634990"/>
          </a:xfrm>
          <a:prstGeom prst="rect">
            <a:avLst/>
          </a:prstGeom>
          <a:solidFill>
            <a:schemeClr val="tx2"/>
          </a:solidFill>
          <a:ln w="2857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highlight>
                <a:srgbClr val="1171F1"/>
              </a:highlight>
            </a:endParaRPr>
          </a:p>
        </p:txBody>
      </p:sp>
      <p:sp>
        <p:nvSpPr>
          <p:cNvPr id="9" name="矩形 8"/>
          <p:cNvSpPr/>
          <p:nvPr userDrawn="true">
            <p:custDataLst>
              <p:tags r:id="rId3"/>
            </p:custDataLst>
          </p:nvPr>
        </p:nvSpPr>
        <p:spPr>
          <a:xfrm>
            <a:off x="1422400" y="4064000"/>
            <a:ext cx="5283200" cy="12700"/>
          </a:xfrm>
          <a:prstGeom prst="rect">
            <a:avLst/>
          </a:prstGeom>
          <a:solidFill>
            <a:schemeClr val="accent1">
              <a:lumMod val="50000"/>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任意形状 8"/>
          <p:cNvSpPr/>
          <p:nvPr userDrawn="true">
            <p:custDataLst>
              <p:tags r:id="rId4"/>
            </p:custDataLst>
          </p:nvPr>
        </p:nvSpPr>
        <p:spPr>
          <a:xfrm>
            <a:off x="9480712" y="313004"/>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8" name="任意形状 9"/>
          <p:cNvSpPr/>
          <p:nvPr userDrawn="true">
            <p:custDataLst>
              <p:tags r:id="rId5"/>
            </p:custDataLst>
          </p:nvPr>
        </p:nvSpPr>
        <p:spPr>
          <a:xfrm rot="10800000">
            <a:off x="261015" y="4113028"/>
            <a:ext cx="1887415" cy="184012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99000">
                <a:schemeClr val="bg2"/>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true"/>
          </p:cNvSpPr>
          <p:nvPr>
            <p:ph type="title" hasCustomPrompt="true"/>
            <p:custDataLst>
              <p:tags r:id="rId6"/>
            </p:custDataLst>
          </p:nvPr>
        </p:nvSpPr>
        <p:spPr>
          <a:xfrm>
            <a:off x="1320799" y="2376714"/>
            <a:ext cx="6653601" cy="1607337"/>
          </a:xfrm>
        </p:spPr>
        <p:txBody>
          <a:bodyPr vert="horz" lIns="91440" tIns="45720" rIns="91440" bIns="0" rtlCol="0" anchor="b" anchorCtr="false">
            <a:normAutofit/>
          </a:bodyPr>
          <a:lstStyle>
            <a:lvl1pPr marL="0" marR="0" algn="l" defTabSz="914400" rtl="0" eaLnBrk="1" fontAlgn="auto" latinLnBrk="0" hangingPunct="1">
              <a:lnSpc>
                <a:spcPct val="100000"/>
              </a:lnSpc>
              <a:buNone/>
              <a:defRPr kumimoji="0" lang="zh-CN" altLang="en-US" sz="9600" b="1" i="0" u="none" strike="noStrike" kern="1200" cap="none" spc="600" normalizeH="0" baseline="0" noProof="1" dirty="0">
                <a:solidFill>
                  <a:schemeClr val="accent1"/>
                </a:solidFill>
                <a:uFillTx/>
                <a:latin typeface="Arial" panose="02080604020202020204" pitchFamily="34" charset="0"/>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3" name="日期占位符 2"/>
          <p:cNvSpPr>
            <a:spLocks noGrp="true"/>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8"/>
            </p:custDataLst>
          </p:nvPr>
        </p:nvSpPr>
        <p:spPr/>
        <p:txBody>
          <a:bodyPr/>
          <a:lstStyle/>
          <a:p>
            <a:endParaRPr lang="zh-CN" altLang="en-US"/>
          </a:p>
        </p:txBody>
      </p:sp>
      <p:sp>
        <p:nvSpPr>
          <p:cNvPr id="5" name="灯片编号占位符 4"/>
          <p:cNvSpPr>
            <a:spLocks noGrp="true"/>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true">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6" name="任意形状 8"/>
          <p:cNvSpPr/>
          <p:nvPr userDrawn="true">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true"/>
          </p:cNvSpPr>
          <p:nvPr>
            <p:ph type="title"/>
            <p:custDataLst>
              <p:tags r:id="rId4"/>
            </p:custDataLst>
          </p:nvPr>
        </p:nvSpPr>
        <p:spPr/>
        <p:txBody>
          <a:bodyPr>
            <a:normAutofit/>
          </a:bodyPr>
          <a:lstStyle>
            <a:lvl1pPr>
              <a:defRPr baseline="0">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6"/>
            </p:custDataLst>
          </p:nvPr>
        </p:nvSpPr>
        <p:spPr/>
        <p:txBody>
          <a:bodyPr/>
          <a:lstStyle/>
          <a:p>
            <a:endParaRPr lang="zh-CN" altLang="en-US" dirty="0"/>
          </a:p>
        </p:txBody>
      </p:sp>
      <p:sp>
        <p:nvSpPr>
          <p:cNvPr id="5" name="灯片编号占位符 4"/>
          <p:cNvSpPr>
            <a:spLocks noGrp="true"/>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11" name="矩形 10"/>
          <p:cNvSpPr/>
          <p:nvPr userDrawn="true">
            <p:custDataLst>
              <p:tags r:id="rId2"/>
            </p:custDataLst>
          </p:nvPr>
        </p:nvSpPr>
        <p:spPr>
          <a:xfrm>
            <a:off x="0" y="0"/>
            <a:ext cx="1219263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true">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true"/>
          </p:cNvSpPr>
          <p:nvPr>
            <p:ph type="title" hasCustomPrompt="true"/>
            <p:custDataLst>
              <p:tags r:id="rId4"/>
            </p:custDataLst>
          </p:nvPr>
        </p:nvSpPr>
        <p:spPr>
          <a:xfrm>
            <a:off x="1281600" y="1249200"/>
            <a:ext cx="9626400" cy="723600"/>
          </a:xfrm>
        </p:spPr>
        <p:txBody>
          <a:bodyPr anchor="ctr">
            <a:normAutofit/>
          </a:bodyPr>
          <a:lstStyle>
            <a:lvl1pPr>
              <a:defRPr sz="3200" baseline="0">
                <a:solidFill>
                  <a:schemeClr val="accent1"/>
                </a:solidFill>
                <a:latin typeface="Arial" panose="0208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true"/>
          </p:cNvSpPr>
          <p:nvPr>
            <p:ph sz="quarter" idx="13"/>
            <p:custDataLst>
              <p:tags r:id="rId5"/>
            </p:custDataLst>
          </p:nvPr>
        </p:nvSpPr>
        <p:spPr>
          <a:xfrm>
            <a:off x="1281113" y="2163600"/>
            <a:ext cx="9626600" cy="34452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vl2pPr>
              <a:defRPr baseline="0">
                <a:solidFill>
                  <a:schemeClr val="tx1">
                    <a:lumMod val="75000"/>
                    <a:lumOff val="25000"/>
                  </a:schemeClr>
                </a:solidFill>
                <a:latin typeface="Arial" panose="02080604020202020204" pitchFamily="34" charset="0"/>
                <a:ea typeface="微软雅黑" panose="020B0503020204020204" charset="-122"/>
              </a:defRPr>
            </a:lvl2pPr>
            <a:lvl3pPr>
              <a:defRPr baseline="0">
                <a:solidFill>
                  <a:schemeClr val="tx1">
                    <a:lumMod val="75000"/>
                    <a:lumOff val="25000"/>
                  </a:schemeClr>
                </a:solidFill>
                <a:latin typeface="Arial" panose="02080604020202020204" pitchFamily="34" charset="0"/>
                <a:ea typeface="微软雅黑" panose="020B0503020204020204" charset="-122"/>
              </a:defRPr>
            </a:lvl3pPr>
            <a:lvl4pPr>
              <a:defRPr baseline="0">
                <a:solidFill>
                  <a:schemeClr val="tx1">
                    <a:lumMod val="75000"/>
                    <a:lumOff val="25000"/>
                  </a:schemeClr>
                </a:solidFill>
                <a:latin typeface="Arial" panose="02080604020202020204" pitchFamily="34" charset="0"/>
                <a:ea typeface="微软雅黑" panose="020B0503020204020204" charset="-122"/>
              </a:defRPr>
            </a:lvl4pPr>
            <a:lvl5pPr>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true"/>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7"/>
            </p:custDataLst>
          </p:nvPr>
        </p:nvSpPr>
        <p:spPr/>
        <p:txBody>
          <a:bodyPr/>
          <a:lstStyle/>
          <a:p>
            <a:endParaRPr lang="zh-CN" altLang="en-US" dirty="0"/>
          </a:p>
        </p:txBody>
      </p:sp>
      <p:sp>
        <p:nvSpPr>
          <p:cNvPr id="5" name="灯片编号占位符 4"/>
          <p:cNvSpPr>
            <a:spLocks noGrp="true"/>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true">
            <p:custDataLst>
              <p:tags r:id="rId2"/>
            </p:custDataLst>
          </p:nvPr>
        </p:nvSpPr>
        <p:spPr>
          <a:xfrm>
            <a:off x="0" y="0"/>
            <a:ext cx="4823460" cy="686625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6" name="任意形状 8"/>
          <p:cNvSpPr/>
          <p:nvPr userDrawn="true">
            <p:custDataLst>
              <p:tags r:id="rId3"/>
            </p:custDataLst>
          </p:nvPr>
        </p:nvSpPr>
        <p:spPr>
          <a:xfrm rot="16200000">
            <a:off x="-21591" y="25773"/>
            <a:ext cx="1741805" cy="169862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10" name="任意形状 9"/>
          <p:cNvSpPr/>
          <p:nvPr userDrawn="true">
            <p:custDataLst>
              <p:tags r:id="rId4"/>
            </p:custDataLst>
          </p:nvPr>
        </p:nvSpPr>
        <p:spPr>
          <a:xfrm rot="10800000">
            <a:off x="0" y="5913755"/>
            <a:ext cx="976630"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true"/>
          </p:cNvSpPr>
          <p:nvPr>
            <p:ph type="title" hasCustomPrompt="true"/>
            <p:custDataLst>
              <p:tags r:id="rId5"/>
            </p:custDataLst>
          </p:nvPr>
        </p:nvSpPr>
        <p:spPr>
          <a:xfrm>
            <a:off x="583200" y="770400"/>
            <a:ext cx="3960000" cy="882000"/>
          </a:xfrm>
        </p:spPr>
        <p:txBody>
          <a:bodyPr anchor="ctr">
            <a:normAutofit/>
          </a:bodyPr>
          <a:lstStyle>
            <a:lvl1pPr>
              <a:defRPr sz="3600" baseline="0">
                <a:solidFill>
                  <a:schemeClr val="accent1"/>
                </a:solidFill>
                <a:latin typeface="Arial" panose="0208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true"/>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7"/>
            </p:custDataLst>
          </p:nvPr>
        </p:nvSpPr>
        <p:spPr/>
        <p:txBody>
          <a:bodyPr/>
          <a:lstStyle/>
          <a:p>
            <a:endParaRPr lang="zh-CN" altLang="en-US" dirty="0"/>
          </a:p>
        </p:txBody>
      </p:sp>
      <p:sp>
        <p:nvSpPr>
          <p:cNvPr id="5" name="灯片编号占位符 4"/>
          <p:cNvSpPr>
            <a:spLocks noGrp="true"/>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true"/>
          </p:cNvSpPr>
          <p:nvPr>
            <p:ph type="body" sz="quarter" idx="13"/>
            <p:custDataLst>
              <p:tags r:id="rId9"/>
            </p:custDataLst>
          </p:nvPr>
        </p:nvSpPr>
        <p:spPr>
          <a:xfrm>
            <a:off x="586800" y="1764000"/>
            <a:ext cx="3956400" cy="40932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vl2pPr>
              <a:defRPr baseline="0">
                <a:solidFill>
                  <a:schemeClr val="tx1">
                    <a:lumMod val="75000"/>
                    <a:lumOff val="25000"/>
                  </a:schemeClr>
                </a:solidFill>
                <a:latin typeface="Arial" panose="02080604020202020204" pitchFamily="34" charset="0"/>
                <a:ea typeface="微软雅黑" panose="020B0503020204020204" charset="-122"/>
              </a:defRPr>
            </a:lvl2pPr>
            <a:lvl3pPr>
              <a:defRPr baseline="0">
                <a:solidFill>
                  <a:schemeClr val="tx1">
                    <a:lumMod val="75000"/>
                    <a:lumOff val="25000"/>
                  </a:schemeClr>
                </a:solidFill>
                <a:latin typeface="Arial" panose="02080604020202020204" pitchFamily="34" charset="0"/>
                <a:ea typeface="微软雅黑" panose="020B0503020204020204" charset="-122"/>
              </a:defRPr>
            </a:lvl3pPr>
            <a:lvl4pPr>
              <a:defRPr baseline="0">
                <a:solidFill>
                  <a:schemeClr val="tx1">
                    <a:lumMod val="75000"/>
                    <a:lumOff val="25000"/>
                  </a:schemeClr>
                </a:solidFill>
                <a:latin typeface="Arial" panose="02080604020202020204" pitchFamily="34" charset="0"/>
                <a:ea typeface="微软雅黑" panose="020B0503020204020204" charset="-122"/>
              </a:defRPr>
            </a:lvl4pPr>
            <a:lvl5pPr>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true"/>
          </p:cNvSpPr>
          <p:nvPr>
            <p:ph sz="quarter" idx="14"/>
            <p:custDataLst>
              <p:tags r:id="rId10"/>
            </p:custDataLst>
          </p:nvPr>
        </p:nvSpPr>
        <p:spPr>
          <a:xfrm>
            <a:off x="5101200" y="769938"/>
            <a:ext cx="6480000" cy="5087937"/>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vl2pPr>
              <a:defRPr baseline="0">
                <a:solidFill>
                  <a:schemeClr val="tx1">
                    <a:lumMod val="75000"/>
                    <a:lumOff val="25000"/>
                  </a:schemeClr>
                </a:solidFill>
                <a:latin typeface="Arial" panose="02080604020202020204" pitchFamily="34" charset="0"/>
                <a:ea typeface="微软雅黑" panose="020B0503020204020204" charset="-122"/>
              </a:defRPr>
            </a:lvl2pPr>
            <a:lvl3pPr>
              <a:defRPr baseline="0">
                <a:solidFill>
                  <a:schemeClr val="tx1">
                    <a:lumMod val="75000"/>
                    <a:lumOff val="25000"/>
                  </a:schemeClr>
                </a:solidFill>
                <a:latin typeface="Arial" panose="02080604020202020204" pitchFamily="34" charset="0"/>
                <a:ea typeface="微软雅黑" panose="020B0503020204020204" charset="-122"/>
              </a:defRPr>
            </a:lvl3pPr>
            <a:lvl4pPr>
              <a:defRPr baseline="0">
                <a:solidFill>
                  <a:schemeClr val="tx1">
                    <a:lumMod val="75000"/>
                    <a:lumOff val="25000"/>
                  </a:schemeClr>
                </a:solidFill>
                <a:latin typeface="Arial" panose="02080604020202020204" pitchFamily="34" charset="0"/>
                <a:ea typeface="微软雅黑" panose="020B0503020204020204" charset="-122"/>
              </a:defRPr>
            </a:lvl4pPr>
            <a:lvl5pPr>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true">
            <p:custDataLst>
              <p:tags r:id="rId2"/>
            </p:custDataLst>
          </p:nvPr>
        </p:nvSpPr>
        <p:spPr>
          <a:xfrm>
            <a:off x="0" y="0"/>
            <a:ext cx="12192000" cy="266382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8" name="任意形状 9"/>
          <p:cNvSpPr/>
          <p:nvPr userDrawn="true">
            <p:custDataLst>
              <p:tags r:id="rId3"/>
            </p:custDataLst>
          </p:nvPr>
        </p:nvSpPr>
        <p:spPr>
          <a:xfrm rot="16200000">
            <a:off x="-18383" y="15240"/>
            <a:ext cx="1243965" cy="121348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6" name="任意形状 8"/>
          <p:cNvSpPr/>
          <p:nvPr userDrawn="true">
            <p:custDataLst>
              <p:tags r:id="rId4"/>
            </p:custDataLst>
          </p:nvPr>
        </p:nvSpPr>
        <p:spPr>
          <a:xfrm>
            <a:off x="10344785" y="0"/>
            <a:ext cx="1847215" cy="180149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true"/>
          </p:cNvSpPr>
          <p:nvPr>
            <p:ph type="title"/>
            <p:custDataLst>
              <p:tags r:id="rId5"/>
            </p:custDataLst>
          </p:nvPr>
        </p:nvSpPr>
        <p:spPr>
          <a:xfrm>
            <a:off x="612000" y="781200"/>
            <a:ext cx="10976400" cy="626400"/>
          </a:xfrm>
        </p:spPr>
        <p:txBody>
          <a:bodyPr anchor="ctr">
            <a:normAutofit/>
          </a:bodyPr>
          <a:lstStyle>
            <a:lvl1pPr algn="ctr">
              <a:defRPr sz="3600" baseline="0">
                <a:solidFill>
                  <a:schemeClr val="accent1"/>
                </a:solidFill>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7"/>
            </p:custDataLst>
          </p:nvPr>
        </p:nvSpPr>
        <p:spPr/>
        <p:txBody>
          <a:bodyPr/>
          <a:lstStyle/>
          <a:p>
            <a:endParaRPr lang="zh-CN" altLang="en-US" dirty="0"/>
          </a:p>
        </p:txBody>
      </p:sp>
      <p:sp>
        <p:nvSpPr>
          <p:cNvPr id="5" name="灯片编号占位符 4"/>
          <p:cNvSpPr>
            <a:spLocks noGrp="true"/>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true"/>
          </p:cNvSpPr>
          <p:nvPr>
            <p:ph type="body" sz="quarter" idx="13"/>
            <p:custDataLst>
              <p:tags r:id="rId9"/>
            </p:custDataLst>
          </p:nvPr>
        </p:nvSpPr>
        <p:spPr>
          <a:xfrm>
            <a:off x="612000" y="1659600"/>
            <a:ext cx="10975975" cy="828000"/>
          </a:xfrm>
        </p:spPr>
        <p:txBody>
          <a:bodyPr/>
          <a:lstStyle>
            <a:lvl1pPr algn="ctr">
              <a:defRPr baseline="0">
                <a:solidFill>
                  <a:schemeClr val="tx1">
                    <a:lumMod val="75000"/>
                    <a:lumOff val="25000"/>
                  </a:schemeClr>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true"/>
          </p:cNvSpPr>
          <p:nvPr>
            <p:ph sz="quarter" idx="14"/>
            <p:custDataLst>
              <p:tags r:id="rId10"/>
            </p:custDataLst>
          </p:nvPr>
        </p:nvSpPr>
        <p:spPr>
          <a:xfrm>
            <a:off x="612775" y="2808000"/>
            <a:ext cx="10965600" cy="34308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vl2pPr>
              <a:defRPr baseline="0">
                <a:solidFill>
                  <a:schemeClr val="tx1">
                    <a:lumMod val="75000"/>
                    <a:lumOff val="25000"/>
                  </a:schemeClr>
                </a:solidFill>
                <a:latin typeface="Arial" panose="02080604020202020204" pitchFamily="34" charset="0"/>
                <a:ea typeface="微软雅黑" panose="020B0503020204020204" charset="-122"/>
              </a:defRPr>
            </a:lvl2pPr>
            <a:lvl3pPr>
              <a:defRPr baseline="0">
                <a:solidFill>
                  <a:schemeClr val="tx1">
                    <a:lumMod val="75000"/>
                    <a:lumOff val="25000"/>
                  </a:schemeClr>
                </a:solidFill>
                <a:latin typeface="Arial" panose="02080604020202020204" pitchFamily="34" charset="0"/>
                <a:ea typeface="微软雅黑" panose="020B0503020204020204" charset="-122"/>
              </a:defRPr>
            </a:lvl3pPr>
            <a:lvl4pPr>
              <a:defRPr baseline="0">
                <a:solidFill>
                  <a:schemeClr val="tx1">
                    <a:lumMod val="75000"/>
                    <a:lumOff val="25000"/>
                  </a:schemeClr>
                </a:solidFill>
                <a:latin typeface="Arial" panose="02080604020202020204" pitchFamily="34" charset="0"/>
                <a:ea typeface="微软雅黑" panose="020B0503020204020204" charset="-122"/>
              </a:defRPr>
            </a:lvl4pPr>
            <a:lvl5pPr>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true">
            <p:custDataLst>
              <p:tags r:id="rId2"/>
            </p:custDataLst>
          </p:nvPr>
        </p:nvSpPr>
        <p:spPr>
          <a:xfrm>
            <a:off x="3810" y="5029201"/>
            <a:ext cx="12192000" cy="1828799"/>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10" name="任意形状 9"/>
          <p:cNvSpPr/>
          <p:nvPr userDrawn="true">
            <p:custDataLst>
              <p:tags r:id="rId3"/>
            </p:custDataLst>
          </p:nvPr>
        </p:nvSpPr>
        <p:spPr>
          <a:xfrm rot="10800000">
            <a:off x="3810" y="5905500"/>
            <a:ext cx="976630"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tru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true"/>
          </p:cNvSpPr>
          <p:nvPr>
            <p:ph type="title"/>
            <p:custDataLst>
              <p:tags r:id="rId4"/>
            </p:custDataLst>
          </p:nvPr>
        </p:nvSpPr>
        <p:spPr>
          <a:xfrm>
            <a:off x="604800" y="669600"/>
            <a:ext cx="10976400" cy="565200"/>
          </a:xfrm>
        </p:spPr>
        <p:txBody>
          <a:bodyPr anchor="ctr">
            <a:normAutofit/>
          </a:bodyPr>
          <a:lstStyle>
            <a:lvl1pPr algn="ctr">
              <a:defRPr sz="3200" baseline="0">
                <a:solidFill>
                  <a:schemeClr val="accent1"/>
                </a:solidFill>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6"/>
            </p:custDataLst>
          </p:nvPr>
        </p:nvSpPr>
        <p:spPr/>
        <p:txBody>
          <a:bodyPr/>
          <a:lstStyle/>
          <a:p>
            <a:endParaRPr lang="zh-CN" altLang="en-US" dirty="0"/>
          </a:p>
        </p:txBody>
      </p:sp>
      <p:sp>
        <p:nvSpPr>
          <p:cNvPr id="5" name="灯片编号占位符 4"/>
          <p:cNvSpPr>
            <a:spLocks noGrp="true"/>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true"/>
          </p:cNvSpPr>
          <p:nvPr>
            <p:ph sz="quarter" idx="13"/>
            <p:custDataLst>
              <p:tags r:id="rId8"/>
            </p:custDataLst>
          </p:nvPr>
        </p:nvSpPr>
        <p:spPr>
          <a:xfrm>
            <a:off x="604837" y="1681200"/>
            <a:ext cx="10990800" cy="32112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vl2pPr>
              <a:defRPr baseline="0">
                <a:solidFill>
                  <a:schemeClr val="tx1">
                    <a:lumMod val="75000"/>
                    <a:lumOff val="25000"/>
                  </a:schemeClr>
                </a:solidFill>
                <a:latin typeface="Arial" panose="02080604020202020204" pitchFamily="34" charset="0"/>
                <a:ea typeface="微软雅黑" panose="020B0503020204020204" charset="-122"/>
              </a:defRPr>
            </a:lvl2pPr>
            <a:lvl3pPr>
              <a:defRPr baseline="0">
                <a:solidFill>
                  <a:schemeClr val="tx1">
                    <a:lumMod val="75000"/>
                    <a:lumOff val="25000"/>
                  </a:schemeClr>
                </a:solidFill>
                <a:latin typeface="Arial" panose="02080604020202020204" pitchFamily="34" charset="0"/>
                <a:ea typeface="微软雅黑" panose="020B0503020204020204" charset="-122"/>
              </a:defRPr>
            </a:lvl3pPr>
            <a:lvl4pPr>
              <a:defRPr baseline="0">
                <a:solidFill>
                  <a:schemeClr val="tx1">
                    <a:lumMod val="75000"/>
                    <a:lumOff val="25000"/>
                  </a:schemeClr>
                </a:solidFill>
                <a:latin typeface="Arial" panose="02080604020202020204" pitchFamily="34" charset="0"/>
                <a:ea typeface="微软雅黑" panose="020B0503020204020204" charset="-122"/>
              </a:defRPr>
            </a:lvl4pPr>
            <a:lvl5pPr>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true"/>
          </p:cNvSpPr>
          <p:nvPr>
            <p:ph type="body" sz="quarter" idx="14"/>
            <p:custDataLst>
              <p:tags r:id="rId9"/>
            </p:custDataLst>
          </p:nvPr>
        </p:nvSpPr>
        <p:spPr>
          <a:xfrm>
            <a:off x="594000" y="5180400"/>
            <a:ext cx="11001600" cy="10116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true">
            <p:custDataLst>
              <p:tags r:id="rId2"/>
            </p:custDataLst>
          </p:nvPr>
        </p:nvSpPr>
        <p:spPr>
          <a:xfrm>
            <a:off x="0" y="-3492"/>
            <a:ext cx="12192000" cy="914400"/>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true"/>
          </p:cNvSpPr>
          <p:nvPr>
            <p:ph type="title"/>
            <p:custDataLst>
              <p:tags r:id="rId3"/>
            </p:custDataLst>
          </p:nvPr>
        </p:nvSpPr>
        <p:spPr>
          <a:xfrm>
            <a:off x="579755" y="193040"/>
            <a:ext cx="11037570" cy="521335"/>
          </a:xfrm>
        </p:spPr>
        <p:txBody>
          <a:bodyPr>
            <a:noAutofit/>
          </a:bodyPr>
          <a:lstStyle>
            <a:lvl1pPr>
              <a:defRPr sz="2800" baseline="0">
                <a:solidFill>
                  <a:schemeClr val="accent1"/>
                </a:solidFill>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5"/>
            </p:custDataLst>
          </p:nvPr>
        </p:nvSpPr>
        <p:spPr/>
        <p:txBody>
          <a:bodyPr/>
          <a:lstStyle/>
          <a:p>
            <a:endParaRPr lang="zh-CN" altLang="en-US" dirty="0"/>
          </a:p>
        </p:txBody>
      </p:sp>
      <p:sp>
        <p:nvSpPr>
          <p:cNvPr id="5" name="灯片编号占位符 4"/>
          <p:cNvSpPr>
            <a:spLocks noGrp="true"/>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true"/>
          </p:cNvSpPr>
          <p:nvPr>
            <p:ph sz="quarter" idx="13"/>
            <p:custDataLst>
              <p:tags r:id="rId7"/>
            </p:custDataLst>
          </p:nvPr>
        </p:nvSpPr>
        <p:spPr>
          <a:xfrm>
            <a:off x="579600" y="1663200"/>
            <a:ext cx="5342400" cy="28944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vl2pPr>
              <a:defRPr baseline="0">
                <a:solidFill>
                  <a:schemeClr val="tx1">
                    <a:lumMod val="75000"/>
                    <a:lumOff val="25000"/>
                  </a:schemeClr>
                </a:solidFill>
                <a:latin typeface="Arial" panose="02080604020202020204" pitchFamily="34" charset="0"/>
                <a:ea typeface="微软雅黑" panose="020B0503020204020204" charset="-122"/>
              </a:defRPr>
            </a:lvl2pPr>
            <a:lvl3pPr>
              <a:defRPr baseline="0">
                <a:solidFill>
                  <a:schemeClr val="tx1">
                    <a:lumMod val="75000"/>
                    <a:lumOff val="25000"/>
                  </a:schemeClr>
                </a:solidFill>
                <a:latin typeface="Arial" panose="02080604020202020204" pitchFamily="34" charset="0"/>
                <a:ea typeface="微软雅黑" panose="020B0503020204020204" charset="-122"/>
              </a:defRPr>
            </a:lvl3pPr>
            <a:lvl4pPr>
              <a:defRPr baseline="0">
                <a:solidFill>
                  <a:schemeClr val="tx1">
                    <a:lumMod val="75000"/>
                    <a:lumOff val="25000"/>
                  </a:schemeClr>
                </a:solidFill>
                <a:latin typeface="Arial" panose="02080604020202020204" pitchFamily="34" charset="0"/>
                <a:ea typeface="微软雅黑" panose="020B0503020204020204" charset="-122"/>
              </a:defRPr>
            </a:lvl4pPr>
            <a:lvl5pPr>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true"/>
          </p:cNvSpPr>
          <p:nvPr>
            <p:ph sz="quarter" idx="14"/>
            <p:custDataLst>
              <p:tags r:id="rId8"/>
            </p:custDataLst>
          </p:nvPr>
        </p:nvSpPr>
        <p:spPr>
          <a:xfrm>
            <a:off x="6242400" y="1663200"/>
            <a:ext cx="5367600" cy="28944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vl2pPr>
              <a:defRPr baseline="0">
                <a:solidFill>
                  <a:schemeClr val="tx1">
                    <a:lumMod val="75000"/>
                    <a:lumOff val="25000"/>
                  </a:schemeClr>
                </a:solidFill>
                <a:latin typeface="Arial" panose="02080604020202020204" pitchFamily="34" charset="0"/>
                <a:ea typeface="微软雅黑" panose="020B0503020204020204" charset="-122"/>
              </a:defRPr>
            </a:lvl2pPr>
            <a:lvl3pPr>
              <a:defRPr baseline="0">
                <a:solidFill>
                  <a:schemeClr val="tx1">
                    <a:lumMod val="75000"/>
                    <a:lumOff val="25000"/>
                  </a:schemeClr>
                </a:solidFill>
                <a:latin typeface="Arial" panose="02080604020202020204" pitchFamily="34" charset="0"/>
                <a:ea typeface="微软雅黑" panose="020B0503020204020204" charset="-122"/>
              </a:defRPr>
            </a:lvl3pPr>
            <a:lvl4pPr>
              <a:defRPr baseline="0">
                <a:solidFill>
                  <a:schemeClr val="tx1">
                    <a:lumMod val="75000"/>
                    <a:lumOff val="25000"/>
                  </a:schemeClr>
                </a:solidFill>
                <a:latin typeface="Arial" panose="02080604020202020204" pitchFamily="34" charset="0"/>
                <a:ea typeface="微软雅黑" panose="020B0503020204020204" charset="-122"/>
              </a:defRPr>
            </a:lvl4pPr>
            <a:lvl5pPr>
              <a:defRPr baseline="0">
                <a:solidFill>
                  <a:schemeClr val="tx1">
                    <a:lumMod val="75000"/>
                    <a:lumOff val="25000"/>
                  </a:schemeClr>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true"/>
          </p:cNvSpPr>
          <p:nvPr>
            <p:ph type="body" sz="quarter" idx="15"/>
            <p:custDataLst>
              <p:tags r:id="rId9"/>
            </p:custDataLst>
          </p:nvPr>
        </p:nvSpPr>
        <p:spPr>
          <a:xfrm>
            <a:off x="572400" y="4816800"/>
            <a:ext cx="5342400" cy="7812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true"/>
          </p:cNvSpPr>
          <p:nvPr>
            <p:ph type="body" sz="quarter" idx="16"/>
            <p:custDataLst>
              <p:tags r:id="rId10"/>
            </p:custDataLst>
          </p:nvPr>
        </p:nvSpPr>
        <p:spPr>
          <a:xfrm>
            <a:off x="6253200" y="4813200"/>
            <a:ext cx="5367600" cy="781200"/>
          </a:xfrm>
        </p:spPr>
        <p:txBody>
          <a:bodyPr/>
          <a:lstStyle>
            <a:lvl1pPr>
              <a:defRPr baseline="0">
                <a:solidFill>
                  <a:schemeClr val="tx1">
                    <a:lumMod val="75000"/>
                    <a:lumOff val="25000"/>
                  </a:schemeClr>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true">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true"/>
          </p:cNvSpPr>
          <p:nvPr>
            <p:ph type="title" hasCustomPrompt="true"/>
            <p:custDataLst>
              <p:tags r:id="rId3"/>
            </p:custDataLst>
          </p:nvPr>
        </p:nvSpPr>
        <p:spPr>
          <a:xfrm>
            <a:off x="1522800" y="1339200"/>
            <a:ext cx="9144000" cy="2386800"/>
          </a:xfrm>
        </p:spPr>
        <p:txBody>
          <a:bodyPr anchor="b">
            <a:normAutofit/>
          </a:bodyPr>
          <a:lstStyle>
            <a:lvl1pPr algn="ctr">
              <a:defRPr sz="6000" baseline="0">
                <a:solidFill>
                  <a:schemeClr val="accent1"/>
                </a:solidFill>
                <a:latin typeface="Arial" panose="0208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true"/>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5"/>
            </p:custDataLst>
          </p:nvPr>
        </p:nvSpPr>
        <p:spPr/>
        <p:txBody>
          <a:bodyPr/>
          <a:lstStyle/>
          <a:p>
            <a:endParaRPr lang="zh-CN" altLang="en-US" dirty="0"/>
          </a:p>
        </p:txBody>
      </p:sp>
      <p:sp>
        <p:nvSpPr>
          <p:cNvPr id="5" name="灯片编号占位符 4"/>
          <p:cNvSpPr>
            <a:spLocks noGrp="true"/>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true"/>
          </p:cNvSpPr>
          <p:nvPr>
            <p:ph type="body" sz="quarter" idx="13"/>
            <p:custDataLst>
              <p:tags r:id="rId7"/>
            </p:custDataLst>
          </p:nvPr>
        </p:nvSpPr>
        <p:spPr>
          <a:xfrm>
            <a:off x="1522413" y="3862800"/>
            <a:ext cx="9144000" cy="1656000"/>
          </a:xfrm>
        </p:spPr>
        <p:txBody>
          <a:bodyPr/>
          <a:lstStyle>
            <a:lvl1pPr algn="ctr">
              <a:defRPr baseline="0">
                <a:solidFill>
                  <a:schemeClr val="tx1">
                    <a:lumMod val="75000"/>
                    <a:lumOff val="25000"/>
                  </a:schemeClr>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日期占位符 2"/>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dirty="0"/>
          </a:p>
        </p:txBody>
      </p:sp>
      <p:sp>
        <p:nvSpPr>
          <p:cNvPr id="5" name="灯片编号占位符 4"/>
          <p:cNvSpPr>
            <a:spLocks noGrp="true"/>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true"/>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true"/>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1186774" y="1778438"/>
            <a:ext cx="4873574" cy="823912"/>
          </a:xfrm>
        </p:spPr>
        <p:txBody>
          <a:bodyPr anchor="ctr" anchorCtr="false"/>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a:t>单击此处编辑母版文本样式</a:t>
            </a:r>
            <a:endParaRPr lang="zh-CN" altLang="en-US"/>
          </a:p>
        </p:txBody>
      </p:sp>
      <p:sp>
        <p:nvSpPr>
          <p:cNvPr id="4" name="内容占位符 3"/>
          <p:cNvSpPr>
            <a:spLocks noGrp="true"/>
          </p:cNvSpPr>
          <p:nvPr>
            <p:ph sz="half" idx="2"/>
          </p:nvPr>
        </p:nvSpPr>
        <p:spPr>
          <a:xfrm>
            <a:off x="1186774" y="2665379"/>
            <a:ext cx="4873574" cy="352428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true"/>
          </p:cNvSpPr>
          <p:nvPr>
            <p:ph type="body" sz="quarter" idx="3"/>
          </p:nvPr>
        </p:nvSpPr>
        <p:spPr>
          <a:xfrm>
            <a:off x="6256938" y="1778438"/>
            <a:ext cx="4897576" cy="823912"/>
          </a:xfrm>
        </p:spPr>
        <p:txBody>
          <a:bodyPr anchor="ctr" anchorCtr="false"/>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a:t>单击此处编辑母版文本样式</a:t>
            </a:r>
            <a:endParaRPr lang="zh-CN" altLang="en-US"/>
          </a:p>
        </p:txBody>
      </p:sp>
      <p:sp>
        <p:nvSpPr>
          <p:cNvPr id="6" name="内容占位符 5"/>
          <p:cNvSpPr>
            <a:spLocks noGrp="true"/>
          </p:cNvSpPr>
          <p:nvPr>
            <p:ph sz="quarter" idx="4"/>
          </p:nvPr>
        </p:nvSpPr>
        <p:spPr>
          <a:xfrm>
            <a:off x="6256938" y="2665379"/>
            <a:ext cx="4897576" cy="352428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true"/>
          </p:cNvSpPr>
          <p:nvPr>
            <p:ph type="ftr" sz="quarter" idx="11"/>
          </p:nvPr>
        </p:nvSpPr>
        <p:spPr/>
        <p:txBody>
          <a:bodyPr/>
          <a:lstStyle/>
          <a:p>
            <a:endParaRPr lang="zh-CN" altLang="en-US"/>
          </a:p>
        </p:txBody>
      </p:sp>
      <p:sp>
        <p:nvSpPr>
          <p:cNvPr id="9" name="灯片编号占位符 8"/>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日期占位符 2"/>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true"/>
          </p:cNvSpPr>
          <p:nvPr>
            <p:ph type="ftr" sz="quarter" idx="11"/>
          </p:nvPr>
        </p:nvSpPr>
        <p:spPr/>
        <p:txBody>
          <a:bodyPr/>
          <a:lstStyle/>
          <a:p>
            <a:endParaRPr lang="zh-CN" altLang="en-US"/>
          </a:p>
        </p:txBody>
      </p:sp>
      <p:sp>
        <p:nvSpPr>
          <p:cNvPr id="4" name="灯片编号占位符 3"/>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9788" y="457200"/>
            <a:ext cx="4165349"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true"/>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true"/>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endParaRPr lang="zh-CN" altLang="en-US"/>
          </a:p>
        </p:txBody>
      </p:sp>
      <p:sp>
        <p:nvSpPr>
          <p:cNvPr id="5" name="日期占位符 4"/>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true"/>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6" Type="http://schemas.openxmlformats.org/officeDocument/2006/relationships/theme" Target="../theme/theme2.xml"/><Relationship Id="rId25" Type="http://schemas.openxmlformats.org/officeDocument/2006/relationships/tags" Target="../tags/tag128.xml"/><Relationship Id="rId24" Type="http://schemas.openxmlformats.org/officeDocument/2006/relationships/tags" Target="../tags/tag127.xml"/><Relationship Id="rId23" Type="http://schemas.openxmlformats.org/officeDocument/2006/relationships/tags" Target="../tags/tag126.xml"/><Relationship Id="rId22" Type="http://schemas.openxmlformats.org/officeDocument/2006/relationships/tags" Target="../tags/tag125.xml"/><Relationship Id="rId21" Type="http://schemas.openxmlformats.org/officeDocument/2006/relationships/tags" Target="../tags/tag124.xml"/><Relationship Id="rId20" Type="http://schemas.openxmlformats.org/officeDocument/2006/relationships/tags" Target="../tags/tag123.xml"/><Relationship Id="rId2" Type="http://schemas.openxmlformats.org/officeDocument/2006/relationships/slideLayout" Target="../slideLayouts/slideLayout12.xml"/><Relationship Id="rId19" Type="http://schemas.openxmlformats.org/officeDocument/2006/relationships/slideLayout" Target="../slideLayouts/slideLayout29.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true"/>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true"/>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true"/>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true"/>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true"/>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false">
            <a:normAutofit/>
          </a:bodyPr>
          <a:lstStyle/>
          <a:p>
            <a:r>
              <a:rPr lang="zh-CN" altLang="en-US" dirty="0"/>
              <a:t>单击此处编辑母版标题样式</a:t>
            </a:r>
            <a:endParaRPr lang="zh-CN" altLang="en-US" dirty="0"/>
          </a:p>
        </p:txBody>
      </p:sp>
      <p:sp>
        <p:nvSpPr>
          <p:cNvPr id="3" name="文本占位符 2"/>
          <p:cNvSpPr>
            <a:spLocks noGrp="true"/>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true"/>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true"/>
          <p:cNvSpPr/>
          <p:nvPr userDrawn="true">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accent1"/>
          </a:solidFill>
          <a:uFillTx/>
          <a:latin typeface="Arial" panose="0208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lumMod val="75000"/>
              <a:lumOff val="25000"/>
            </a:schemeClr>
          </a:solidFill>
          <a:uFillTx/>
          <a:latin typeface="Arial" panose="0208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sz="1600" u="none" strike="noStrike" kern="1200" cap="none" spc="150" normalizeH="0" baseline="0">
          <a:solidFill>
            <a:schemeClr val="tx1">
              <a:lumMod val="75000"/>
              <a:lumOff val="25000"/>
            </a:schemeClr>
          </a:solidFill>
          <a:uFillTx/>
          <a:latin typeface="Arial" panose="0208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lumMod val="75000"/>
              <a:lumOff val="25000"/>
            </a:schemeClr>
          </a:solidFill>
          <a:uFillTx/>
          <a:latin typeface="Arial" panose="0208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lumMod val="75000"/>
              <a:lumOff val="25000"/>
            </a:schemeClr>
          </a:solidFill>
          <a:uFillTx/>
          <a:latin typeface="Arial" panose="0208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lumMod val="75000"/>
              <a:lumOff val="25000"/>
            </a:schemeClr>
          </a:solidFill>
          <a:uFillTx/>
          <a:latin typeface="Arial" panose="0208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slideLayout" Target="../slideLayouts/slideLayout11.xml"/><Relationship Id="rId5" Type="http://schemas.openxmlformats.org/officeDocument/2006/relationships/themeOverride" Target="../theme/themeOverride1.xml"/><Relationship Id="rId4" Type="http://schemas.openxmlformats.org/officeDocument/2006/relationships/tags" Target="../tags/tag130.xml"/><Relationship Id="rId3" Type="http://schemas.openxmlformats.org/officeDocument/2006/relationships/image" Target="../media/image2.png"/><Relationship Id="rId2" Type="http://schemas.openxmlformats.org/officeDocument/2006/relationships/tags" Target="../tags/tag129.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49.xml"/><Relationship Id="rId2" Type="http://schemas.openxmlformats.org/officeDocument/2006/relationships/image" Target="../media/image2.png"/><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hemeOverride" Target="../theme/themeOverride7.xml"/><Relationship Id="rId5" Type="http://schemas.openxmlformats.org/officeDocument/2006/relationships/tags" Target="../tags/tag152.xml"/><Relationship Id="rId4" Type="http://schemas.openxmlformats.org/officeDocument/2006/relationships/image" Target="../media/image2.png"/><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53.xml"/><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11.xml"/><Relationship Id="rId5" Type="http://schemas.openxmlformats.org/officeDocument/2006/relationships/themeOverride" Target="../theme/themeOverride8.xml"/><Relationship Id="rId4" Type="http://schemas.openxmlformats.org/officeDocument/2006/relationships/tags" Target="../tags/tag155.xml"/><Relationship Id="rId3" Type="http://schemas.openxmlformats.org/officeDocument/2006/relationships/image" Target="../media/image2.png"/><Relationship Id="rId2" Type="http://schemas.openxmlformats.org/officeDocument/2006/relationships/tags" Target="../tags/tag154.xml"/><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hemeOverride" Target="../theme/themeOverride9.xml"/><Relationship Id="rId5" Type="http://schemas.openxmlformats.org/officeDocument/2006/relationships/tags" Target="../tags/tag158.xml"/><Relationship Id="rId4" Type="http://schemas.openxmlformats.org/officeDocument/2006/relationships/image" Target="../media/image2.png"/><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9.xml"/><Relationship Id="rId2" Type="http://schemas.openxmlformats.org/officeDocument/2006/relationships/image" Target="../media/image2.png"/><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60.xml"/><Relationship Id="rId2" Type="http://schemas.openxmlformats.org/officeDocument/2006/relationships/image" Target="../media/image2.png"/><Relationship Id="rId1" Type="http://schemas.openxmlformats.org/officeDocument/2006/relationships/image" Target="../media/image1.jpe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61.xml"/><Relationship Id="rId2" Type="http://schemas.openxmlformats.org/officeDocument/2006/relationships/image" Target="../media/image2.png"/><Relationship Id="rId1" Type="http://schemas.openxmlformats.org/officeDocument/2006/relationships/image" Target="../media/image1.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62.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hemeOverride" Target="../theme/themeOverride2.xml"/><Relationship Id="rId5" Type="http://schemas.openxmlformats.org/officeDocument/2006/relationships/tags" Target="../tags/tag133.xml"/><Relationship Id="rId4" Type="http://schemas.openxmlformats.org/officeDocument/2006/relationships/image" Target="../media/image2.png"/><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hemeOverride" Target="../theme/themeOverride3.xml"/><Relationship Id="rId5" Type="http://schemas.openxmlformats.org/officeDocument/2006/relationships/tags" Target="../tags/tag136.xml"/><Relationship Id="rId4" Type="http://schemas.openxmlformats.org/officeDocument/2006/relationships/image" Target="../media/image2.png"/><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7.xml"/><Relationship Id="rId4" Type="http://schemas.openxmlformats.org/officeDocument/2006/relationships/tags" Target="../tags/tag137.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38.xml"/><Relationship Id="rId2" Type="http://schemas.openxmlformats.org/officeDocument/2006/relationships/image" Target="../media/image2.png"/><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hemeOverride" Target="../theme/themeOverride4.xml"/><Relationship Id="rId5" Type="http://schemas.openxmlformats.org/officeDocument/2006/relationships/tags" Target="../tags/tag141.xml"/><Relationship Id="rId4" Type="http://schemas.openxmlformats.org/officeDocument/2006/relationships/image" Target="../media/image2.png"/><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7.xml"/><Relationship Id="rId4" Type="http://schemas.openxmlformats.org/officeDocument/2006/relationships/tags" Target="../tags/tag142.xml"/><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hemeOverride" Target="../theme/themeOverride5.xml"/><Relationship Id="rId5" Type="http://schemas.openxmlformats.org/officeDocument/2006/relationships/tags" Target="../tags/tag145.xml"/><Relationship Id="rId4" Type="http://schemas.openxmlformats.org/officeDocument/2006/relationships/image" Target="../media/image2.png"/><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hemeOverride" Target="../theme/themeOverride6.xml"/><Relationship Id="rId5" Type="http://schemas.openxmlformats.org/officeDocument/2006/relationships/tags" Target="../tags/tag148.xml"/><Relationship Id="rId4" Type="http://schemas.openxmlformats.org/officeDocument/2006/relationships/image" Target="../media/image2.png"/><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true">
          <a:blip r:embed="rId1"/>
          <a:stretch>
            <a:fillRect/>
          </a:stretch>
        </a:blipFill>
        <a:effectLst/>
      </p:bgPr>
    </p:bg>
    <p:spTree>
      <p:nvGrpSpPr>
        <p:cNvPr id="1" name=""/>
        <p:cNvGrpSpPr/>
        <p:nvPr/>
      </p:nvGrpSpPr>
      <p:grpSpPr>
        <a:xfrm>
          <a:off x="0" y="0"/>
          <a:ext cx="0" cy="0"/>
          <a:chOff x="0" y="0"/>
          <a:chExt cx="0" cy="0"/>
        </a:xfrm>
      </p:grpSpPr>
      <p:sp>
        <p:nvSpPr>
          <p:cNvPr id="4" name="标题 3"/>
          <p:cNvSpPr>
            <a:spLocks noGrp="true"/>
          </p:cNvSpPr>
          <p:nvPr>
            <p:ph type="ctrTitle"/>
            <p:custDataLst>
              <p:tags r:id="rId2"/>
            </p:custDataLst>
          </p:nvPr>
        </p:nvSpPr>
        <p:spPr>
          <a:xfrm>
            <a:off x="760730" y="2275840"/>
            <a:ext cx="10473055" cy="2161540"/>
          </a:xfrm>
        </p:spPr>
        <p:txBody>
          <a:bodyPr/>
          <a:lstStyle/>
          <a:p>
            <a:pPr marL="0" indent="0" algn="ctr">
              <a:lnSpc>
                <a:spcPct val="100000"/>
              </a:lnSpc>
              <a:spcBef>
                <a:spcPts val="0"/>
              </a:spcBef>
              <a:spcAft>
                <a:spcPts val="0"/>
              </a:spcAft>
              <a:buSzPct val="100000"/>
              <a:buNone/>
            </a:pPr>
            <a:r>
              <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政府采购支持中小企业发展</a:t>
            </a:r>
            <a:br>
              <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br>
            <a:r>
              <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政</a:t>
            </a:r>
            <a:r>
              <a:rPr lang="en-US" altLang="zh-CN"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  </a:t>
            </a:r>
            <a:r>
              <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策</a:t>
            </a:r>
            <a:r>
              <a:rPr lang="en-US" altLang="zh-CN"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  </a:t>
            </a:r>
            <a:r>
              <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解</a:t>
            </a:r>
            <a:r>
              <a:rPr lang="en-US" altLang="zh-CN"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  </a:t>
            </a:r>
            <a:r>
              <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读</a:t>
            </a:r>
            <a:endPar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endParaRPr>
          </a:p>
        </p:txBody>
      </p:sp>
      <p:pic>
        <p:nvPicPr>
          <p:cNvPr id="2" name="图片 1" descr="图片1"/>
          <p:cNvPicPr>
            <a:picLocks noChangeAspect="true"/>
          </p:cNvPicPr>
          <p:nvPr/>
        </p:nvPicPr>
        <p:blipFill>
          <a:blip r:embed="rId3"/>
          <a:stretch>
            <a:fillRect/>
          </a:stretch>
        </p:blipFill>
        <p:spPr>
          <a:xfrm>
            <a:off x="78105" y="91440"/>
            <a:ext cx="4415155" cy="862965"/>
          </a:xfrm>
          <a:prstGeom prst="rect">
            <a:avLst/>
          </a:prstGeom>
        </p:spPr>
      </p:pic>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pic>
        <p:nvPicPr>
          <p:cNvPr id="5" name="图片 4" descr="图片1"/>
          <p:cNvPicPr>
            <a:picLocks noChangeAspect="true"/>
          </p:cNvPicPr>
          <p:nvPr/>
        </p:nvPicPr>
        <p:blipFill>
          <a:blip r:embed="rId2"/>
          <a:stretch>
            <a:fillRect/>
          </a:stretch>
        </p:blipFill>
        <p:spPr>
          <a:xfrm>
            <a:off x="10069195" y="173355"/>
            <a:ext cx="2033270" cy="456565"/>
          </a:xfrm>
          <a:prstGeom prst="rect">
            <a:avLst/>
          </a:prstGeom>
        </p:spPr>
      </p:pic>
      <p:cxnSp>
        <p:nvCxnSpPr>
          <p:cNvPr id="6" name="直接连接符 5"/>
          <p:cNvCxnSpPr/>
          <p:nvPr/>
        </p:nvCxnSpPr>
        <p:spPr>
          <a:xfrm>
            <a:off x="51435" y="1076325"/>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2" name="文本框 1"/>
          <p:cNvSpPr txBox="true"/>
          <p:nvPr/>
        </p:nvSpPr>
        <p:spPr>
          <a:xfrm>
            <a:off x="956310" y="414020"/>
            <a:ext cx="3633470" cy="583565"/>
          </a:xfrm>
          <a:prstGeom prst="rect">
            <a:avLst/>
          </a:prstGeom>
          <a:noFill/>
        </p:spPr>
        <p:txBody>
          <a:bodyPr wrap="square" rtlCol="0">
            <a:spAutoFit/>
          </a:bodyPr>
          <a:p>
            <a:r>
              <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rPr>
              <a:t>政府采购合同融资：</a:t>
            </a:r>
            <a:endPar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sp>
        <p:nvSpPr>
          <p:cNvPr id="100" name="文本框 99"/>
          <p:cNvSpPr txBox="true"/>
          <p:nvPr/>
        </p:nvSpPr>
        <p:spPr>
          <a:xfrm>
            <a:off x="1435735" y="1886585"/>
            <a:ext cx="8634095" cy="2306955"/>
          </a:xfrm>
          <a:prstGeom prst="rect">
            <a:avLst/>
          </a:prstGeom>
          <a:noFill/>
          <a:ln w="9525">
            <a:noFill/>
          </a:ln>
        </p:spPr>
        <p:txBody>
          <a:bodyPr wrap="square">
            <a:spAutoFit/>
          </a:bodyPr>
          <a:p>
            <a:pPr indent="0" fontAlgn="auto">
              <a:lnSpc>
                <a:spcPct val="150000"/>
              </a:lnSpc>
            </a:pPr>
            <a:r>
              <a:rPr lang="en-US" altLang="zh-CN" sz="2400" b="0">
                <a:latin typeface="楷体_GB2312" panose="02010609030101010101" charset="-122"/>
                <a:ea typeface="楷体_GB2312" panose="02010609030101010101" charset="-122"/>
                <a:cs typeface="宋体" pitchFamily="2" charset="-122"/>
              </a:rPr>
              <a:t>    </a:t>
            </a:r>
            <a:r>
              <a:rPr lang="zh-CN" altLang="en-US" sz="2400" b="0">
                <a:latin typeface="楷体_GB2312" panose="02010609030101010101" charset="-122"/>
                <a:ea typeface="楷体_GB2312" panose="02010609030101010101" charset="-122"/>
                <a:cs typeface="宋体" pitchFamily="2" charset="-122"/>
              </a:rPr>
              <a:t>为</a:t>
            </a:r>
            <a:r>
              <a:rPr lang="zh-CN" altLang="en-US" sz="2400">
                <a:latin typeface="楷体_GB2312" panose="02010609030101010101" charset="-122"/>
                <a:ea typeface="楷体_GB2312" panose="02010609030101010101" charset="-122"/>
                <a:cs typeface="宋体" pitchFamily="2" charset="-122"/>
                <a:sym typeface="+mn-ea"/>
              </a:rPr>
              <a:t>破解</a:t>
            </a:r>
            <a:r>
              <a:rPr lang="zh-CN" altLang="en-US" sz="2400" b="0">
                <a:latin typeface="楷体_GB2312" panose="02010609030101010101" charset="-122"/>
                <a:ea typeface="楷体_GB2312" panose="02010609030101010101" charset="-122"/>
                <a:cs typeface="宋体" pitchFamily="2" charset="-122"/>
              </a:rPr>
              <a:t>中小企业融资“</a:t>
            </a:r>
            <a:r>
              <a:rPr lang="zh-CN" altLang="en-US" sz="2400">
                <a:latin typeface="楷体_GB2312" panose="02010609030101010101" charset="-122"/>
                <a:ea typeface="楷体_GB2312" panose="02010609030101010101" charset="-122"/>
                <a:cs typeface="宋体" pitchFamily="2" charset="-122"/>
                <a:sym typeface="+mn-ea"/>
              </a:rPr>
              <a:t>难、贵、烦</a:t>
            </a:r>
            <a:r>
              <a:rPr lang="zh-CN" altLang="en-US" sz="2400" b="0">
                <a:latin typeface="楷体_GB2312" panose="02010609030101010101" charset="-122"/>
                <a:ea typeface="楷体_GB2312" panose="02010609030101010101" charset="-122"/>
                <a:cs typeface="宋体" pitchFamily="2" charset="-122"/>
              </a:rPr>
              <a:t>”问题，</a:t>
            </a:r>
            <a:r>
              <a:rPr lang="zh-CN" sz="2400" b="0">
                <a:latin typeface="楷体_GB2312" panose="02010609030101010101" charset="-122"/>
                <a:ea typeface="楷体_GB2312" panose="02010609030101010101" charset="-122"/>
                <a:cs typeface="宋体" pitchFamily="2" charset="-122"/>
              </a:rPr>
              <a:t>按照供应链金融理念，将政府信用赋能市场主体，</a:t>
            </a:r>
            <a:r>
              <a:rPr lang="zh-CN" sz="2400">
                <a:latin typeface="楷体_GB2312" panose="02010609030101010101" charset="-122"/>
                <a:ea typeface="楷体_GB2312" panose="02010609030101010101" charset="-122"/>
                <a:cs typeface="宋体" pitchFamily="2" charset="-122"/>
                <a:sym typeface="+mn-ea"/>
              </a:rPr>
              <a:t>让供应商凭一纸政府采购合同，享受无抵押、低利率、简单快捷的融资服务。授信最快当天审批，放款最快三天完成，平均利率4.3%左右。</a:t>
            </a:r>
            <a:endParaRPr lang="zh-CN" altLang="en-US" sz="2400">
              <a:latin typeface="楷体_GB2312" panose="02010609030101010101" charset="-122"/>
              <a:ea typeface="楷体_GB2312" panose="02010609030101010101" charset="-122"/>
            </a:endParaRPr>
          </a:p>
        </p:txBody>
      </p:sp>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true">
          <a:blip r:embed="rId1">
            <a:alphaModFix amt="67000"/>
          </a:blip>
          <a:stretch>
            <a:fillRect/>
          </a:stretch>
        </a:blipFill>
        <a:effectLst/>
      </p:bgPr>
    </p:bg>
    <p:spTree>
      <p:nvGrpSpPr>
        <p:cNvPr id="1" name=""/>
        <p:cNvGrpSpPr/>
        <p:nvPr/>
      </p:nvGrpSpPr>
      <p:grpSpPr>
        <a:xfrm>
          <a:off x="0" y="0"/>
          <a:ext cx="0" cy="0"/>
          <a:chOff x="0" y="0"/>
          <a:chExt cx="0" cy="0"/>
        </a:xfrm>
      </p:grpSpPr>
      <p:sp>
        <p:nvSpPr>
          <p:cNvPr id="7" name="任意形状 8"/>
          <p:cNvSpPr/>
          <p:nvPr>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pic>
        <p:nvPicPr>
          <p:cNvPr id="2" name="图片 1" descr="图片1"/>
          <p:cNvPicPr>
            <a:picLocks noChangeAspect="true"/>
          </p:cNvPicPr>
          <p:nvPr/>
        </p:nvPicPr>
        <p:blipFill>
          <a:blip r:embed="rId4"/>
          <a:stretch>
            <a:fillRect/>
          </a:stretch>
        </p:blipFill>
        <p:spPr>
          <a:xfrm>
            <a:off x="10069195" y="173355"/>
            <a:ext cx="2033270" cy="456565"/>
          </a:xfrm>
          <a:prstGeom prst="rect">
            <a:avLst/>
          </a:prstGeom>
        </p:spPr>
      </p:pic>
      <p:cxnSp>
        <p:nvCxnSpPr>
          <p:cNvPr id="5" name="直接连接符 4"/>
          <p:cNvCxnSpPr/>
          <p:nvPr/>
        </p:nvCxnSpPr>
        <p:spPr>
          <a:xfrm>
            <a:off x="0" y="1054567"/>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18" name="标题 1"/>
          <p:cNvSpPr>
            <a:spLocks noGrp="true"/>
          </p:cNvSpPr>
          <p:nvPr/>
        </p:nvSpPr>
        <p:spPr>
          <a:xfrm>
            <a:off x="300990" y="93980"/>
            <a:ext cx="8237220" cy="615950"/>
          </a:xfrm>
          <a:prstGeom prst="rect">
            <a:avLst/>
          </a:prstGeom>
        </p:spPr>
        <p:txBody>
          <a:bodyPr vert="horz" lIns="91440" tIns="45720" rIns="91440" bIns="45720" rtlCol="0" anchor="b" anchorCtr="false">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buClrTx/>
              <a:buSzTx/>
              <a:buFontTx/>
            </a:pPr>
            <a:endParaRPr lang="zh-CN" altLang="en-US" sz="3200" noProof="0" dirty="0">
              <a:ln>
                <a:noFill/>
              </a:ln>
              <a:solidFill>
                <a:srgbClr val="124062"/>
              </a:solidFill>
              <a:effectLst/>
              <a:uLnTx/>
              <a:uFillTx/>
              <a:latin typeface="Arial Black" panose="020B0A04020102020204" pitchFamily="34" charset="0"/>
              <a:ea typeface="创艺简细圆" pitchFamily="2" charset="-122"/>
              <a:cs typeface="Kartika" panose="02020503030404060203" pitchFamily="18" charset="0"/>
              <a:sym typeface="+mn-ea"/>
            </a:endParaRPr>
          </a:p>
        </p:txBody>
      </p:sp>
      <p:sp>
        <p:nvSpPr>
          <p:cNvPr id="100" name="文本框 99"/>
          <p:cNvSpPr txBox="true"/>
          <p:nvPr/>
        </p:nvSpPr>
        <p:spPr>
          <a:xfrm>
            <a:off x="123190" y="471170"/>
            <a:ext cx="11256010" cy="583565"/>
          </a:xfrm>
          <a:prstGeom prst="rect">
            <a:avLst/>
          </a:prstGeom>
          <a:noFill/>
          <a:ln w="9525">
            <a:noFill/>
          </a:ln>
        </p:spPr>
        <p:txBody>
          <a:bodyPr wrap="square">
            <a:spAutoFit/>
          </a:bodyPr>
          <a:lstStyle/>
          <a:p>
            <a:pPr indent="0" algn="l"/>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实施路径</a:t>
            </a:r>
            <a:r>
              <a:rPr lang="zh-CN" altLang="en-US" sz="3200" noProof="0" dirty="0" smtClean="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a:t>
            </a:r>
            <a:endParaRPr lang="zh-CN" altLang="en-US" sz="320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grpSp>
        <p:nvGrpSpPr>
          <p:cNvPr id="17" name="组合 16"/>
          <p:cNvGrpSpPr/>
          <p:nvPr/>
        </p:nvGrpSpPr>
        <p:grpSpPr>
          <a:xfrm>
            <a:off x="1336675" y="1301750"/>
            <a:ext cx="10411460" cy="852981"/>
            <a:chOff x="4194471" y="2472969"/>
            <a:chExt cx="8348796" cy="852981"/>
          </a:xfrm>
        </p:grpSpPr>
        <p:sp>
          <p:nvSpPr>
            <p:cNvPr id="19" name="文本框 18"/>
            <p:cNvSpPr txBox="true"/>
            <p:nvPr/>
          </p:nvSpPr>
          <p:spPr>
            <a:xfrm>
              <a:off x="4194471" y="2472969"/>
              <a:ext cx="933789" cy="706755"/>
            </a:xfrm>
            <a:prstGeom prst="rect">
              <a:avLst/>
            </a:prstGeom>
            <a:noFill/>
          </p:spPr>
          <p:txBody>
            <a:bodyPr wrap="square" rtlCol="0">
              <a:spAutoFit/>
            </a:bodyPr>
            <a:lstStyle/>
            <a:p>
              <a:pPr algn="ctr"/>
              <a:r>
                <a:rPr kumimoji="1" lang="en-US" altLang="zh-CN" sz="4000" b="1" spc="300" dirty="0">
                  <a:solidFill>
                    <a:srgbClr val="017AA9"/>
                  </a:solidFill>
                  <a:latin typeface="方正楷体简体" panose="02000000000000000000" charset="-122"/>
                  <a:ea typeface="方正楷体简体" panose="02000000000000000000" charset="-122"/>
                  <a:cs typeface="+mn-ea"/>
                  <a:sym typeface="+mn-lt"/>
                </a:rPr>
                <a:t>1</a:t>
              </a:r>
              <a:endParaRPr kumimoji="1" lang="en-US" altLang="zh-CN" sz="40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20" name="文本框 19"/>
            <p:cNvSpPr txBox="true">
              <a:spLocks noChangeArrowheads="true"/>
            </p:cNvSpPr>
            <p:nvPr/>
          </p:nvSpPr>
          <p:spPr bwMode="auto">
            <a:xfrm>
              <a:off x="5304902" y="2549395"/>
              <a:ext cx="723836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0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夯实制度支撑。出台《山东省政府采购合同融资管理办法》、《关于深入推进政府采购合同融资有关问题的通知》等一系列制度办法</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a:t>
              </a:r>
              <a:endPar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1" name="矩形 20"/>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9" name="组合 38"/>
          <p:cNvGrpSpPr/>
          <p:nvPr/>
        </p:nvGrpSpPr>
        <p:grpSpPr>
          <a:xfrm>
            <a:off x="1190625" y="2403474"/>
            <a:ext cx="10456545" cy="814389"/>
            <a:chOff x="4101967" y="2544724"/>
            <a:chExt cx="7013249" cy="814389"/>
          </a:xfrm>
        </p:grpSpPr>
        <p:sp>
          <p:nvSpPr>
            <p:cNvPr id="40" name="文本框 39"/>
            <p:cNvSpPr txBox="true"/>
            <p:nvPr/>
          </p:nvSpPr>
          <p:spPr>
            <a:xfrm>
              <a:off x="4101967" y="2544724"/>
              <a:ext cx="933789" cy="706755"/>
            </a:xfrm>
            <a:prstGeom prst="rect">
              <a:avLst/>
            </a:prstGeom>
            <a:noFill/>
          </p:spPr>
          <p:txBody>
            <a:bodyPr wrap="square" rtlCol="0">
              <a:spAutoFit/>
            </a:bodyPr>
            <a:lstStyle/>
            <a:p>
              <a:pPr algn="ctr"/>
              <a:r>
                <a:rPr kumimoji="1" lang="en-US" altLang="zh-CN" sz="4000" b="1" spc="300" dirty="0">
                  <a:solidFill>
                    <a:srgbClr val="017AA9"/>
                  </a:solidFill>
                  <a:latin typeface="方正楷体简体" panose="02000000000000000000" charset="-122"/>
                  <a:ea typeface="方正楷体简体" panose="02000000000000000000" charset="-122"/>
                  <a:cs typeface="+mn-ea"/>
                  <a:sym typeface="+mn-lt"/>
                </a:rPr>
                <a:t>2</a:t>
              </a:r>
              <a:endParaRPr kumimoji="1" lang="en-US" altLang="zh-CN" sz="40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41" name="文本框 40"/>
            <p:cNvSpPr txBox="true">
              <a:spLocks noChangeArrowheads="true"/>
            </p:cNvSpPr>
            <p:nvPr/>
          </p:nvSpPr>
          <p:spPr bwMode="auto">
            <a:xfrm>
              <a:off x="5178486" y="2652358"/>
              <a:ext cx="593673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加强协同联动。按照“政府引导、机构主办、企业自愿、市场操作”原则，明确细化相关部门的职责分工，形成运行高效的协同联动机制。</a:t>
              </a:r>
              <a:endPar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42" name="矩形 41"/>
            <p:cNvSpPr/>
            <p:nvPr/>
          </p:nvSpPr>
          <p:spPr>
            <a:xfrm>
              <a:off x="4919690" y="2683790"/>
              <a:ext cx="111159"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 name="组合 2"/>
          <p:cNvGrpSpPr/>
          <p:nvPr/>
        </p:nvGrpSpPr>
        <p:grpSpPr>
          <a:xfrm>
            <a:off x="1204595" y="3523301"/>
            <a:ext cx="10448290" cy="734374"/>
            <a:chOff x="4056129" y="3413090"/>
            <a:chExt cx="7618387" cy="734374"/>
          </a:xfrm>
        </p:grpSpPr>
        <p:sp>
          <p:nvSpPr>
            <p:cNvPr id="4" name="文本框 3"/>
            <p:cNvSpPr txBox="true"/>
            <p:nvPr/>
          </p:nvSpPr>
          <p:spPr>
            <a:xfrm>
              <a:off x="4056129" y="3414039"/>
              <a:ext cx="933789" cy="706755"/>
            </a:xfrm>
            <a:prstGeom prst="rect">
              <a:avLst/>
            </a:prstGeom>
            <a:noFill/>
          </p:spPr>
          <p:txBody>
            <a:bodyPr wrap="square" rtlCol="0">
              <a:spAutoFit/>
            </a:bodyPr>
            <a:lstStyle/>
            <a:p>
              <a:pPr algn="ctr"/>
              <a:r>
                <a:rPr kumimoji="1" lang="en-US" altLang="zh-CN" sz="4000" b="1" spc="300" dirty="0">
                  <a:solidFill>
                    <a:srgbClr val="017AA9"/>
                  </a:solidFill>
                  <a:latin typeface="方正楷体简体" panose="02000000000000000000" charset="-122"/>
                  <a:ea typeface="方正楷体简体" panose="02000000000000000000" charset="-122"/>
                  <a:cs typeface="+mn-ea"/>
                  <a:sym typeface="+mn-lt"/>
                </a:rPr>
                <a:t>3</a:t>
              </a:r>
              <a:endParaRPr kumimoji="1" lang="en-US" altLang="zh-CN" sz="40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8" name="文本框 7"/>
            <p:cNvSpPr txBox="true">
              <a:spLocks noChangeArrowheads="true"/>
            </p:cNvSpPr>
            <p:nvPr/>
          </p:nvSpPr>
          <p:spPr bwMode="auto">
            <a:xfrm>
              <a:off x="5232178" y="3413090"/>
              <a:ext cx="6442338"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打造服务平台。开发“山东省政府采购合同融资与履约保函服务平台”，并与“中征信用信息平台”实现互联互通。</a:t>
              </a:r>
              <a:endPar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9" name="矩形 8"/>
            <p:cNvSpPr/>
            <p:nvPr/>
          </p:nvSpPr>
          <p:spPr>
            <a:xfrm>
              <a:off x="4927053" y="350547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10" name="组合 9"/>
          <p:cNvGrpSpPr/>
          <p:nvPr/>
        </p:nvGrpSpPr>
        <p:grpSpPr>
          <a:xfrm>
            <a:off x="1198880" y="4467230"/>
            <a:ext cx="10454005" cy="1014730"/>
            <a:chOff x="4056129" y="3318794"/>
            <a:chExt cx="7622554" cy="1014730"/>
          </a:xfrm>
        </p:grpSpPr>
        <p:sp>
          <p:nvSpPr>
            <p:cNvPr id="11" name="文本框 10"/>
            <p:cNvSpPr txBox="true"/>
            <p:nvPr/>
          </p:nvSpPr>
          <p:spPr>
            <a:xfrm>
              <a:off x="4056129" y="3414039"/>
              <a:ext cx="933789" cy="706755"/>
            </a:xfrm>
            <a:prstGeom prst="rect">
              <a:avLst/>
            </a:prstGeom>
            <a:noFill/>
          </p:spPr>
          <p:txBody>
            <a:bodyPr wrap="square" rtlCol="0">
              <a:spAutoFit/>
            </a:bodyPr>
            <a:lstStyle/>
            <a:p>
              <a:pPr algn="ctr"/>
              <a:r>
                <a:rPr kumimoji="1" lang="en-US" altLang="zh-CN" sz="4000" b="1" spc="300" dirty="0">
                  <a:solidFill>
                    <a:srgbClr val="017AA9"/>
                  </a:solidFill>
                  <a:latin typeface="方正楷体简体" panose="02000000000000000000" charset="-122"/>
                  <a:ea typeface="方正楷体简体" panose="02000000000000000000" charset="-122"/>
                  <a:cs typeface="+mn-ea"/>
                  <a:sym typeface="+mn-lt"/>
                </a:rPr>
                <a:t>4</a:t>
              </a:r>
              <a:endParaRPr kumimoji="1" lang="en-US" altLang="zh-CN" sz="40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12" name="文本框 11"/>
            <p:cNvSpPr txBox="true">
              <a:spLocks noChangeArrowheads="true"/>
            </p:cNvSpPr>
            <p:nvPr/>
          </p:nvSpPr>
          <p:spPr bwMode="auto">
            <a:xfrm>
              <a:off x="5236345" y="3318794"/>
              <a:ext cx="6442338" cy="1014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发挥数聚作用。按照供应链理念，对政府采购全流程、各环节的数据进行加工、整理，使其结构化、可视化，助力金融机构精准、批量、快速获客，实施风险管控。</a:t>
              </a:r>
              <a:endPar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13" name="矩形 12"/>
            <p:cNvSpPr/>
            <p:nvPr/>
          </p:nvSpPr>
          <p:spPr>
            <a:xfrm>
              <a:off x="4927053" y="350547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14" name="组合 13"/>
          <p:cNvGrpSpPr/>
          <p:nvPr/>
        </p:nvGrpSpPr>
        <p:grpSpPr>
          <a:xfrm>
            <a:off x="1190625" y="5660396"/>
            <a:ext cx="10448290" cy="1014730"/>
            <a:chOff x="4056129" y="3259105"/>
            <a:chExt cx="7618387" cy="1014730"/>
          </a:xfrm>
        </p:grpSpPr>
        <p:sp>
          <p:nvSpPr>
            <p:cNvPr id="15" name="文本框 14"/>
            <p:cNvSpPr txBox="true"/>
            <p:nvPr/>
          </p:nvSpPr>
          <p:spPr>
            <a:xfrm>
              <a:off x="4056129" y="3414039"/>
              <a:ext cx="933789" cy="706755"/>
            </a:xfrm>
            <a:prstGeom prst="rect">
              <a:avLst/>
            </a:prstGeom>
            <a:noFill/>
          </p:spPr>
          <p:txBody>
            <a:bodyPr wrap="square" rtlCol="0">
              <a:spAutoFit/>
            </a:bodyPr>
            <a:lstStyle/>
            <a:p>
              <a:pPr algn="ctr"/>
              <a:r>
                <a:rPr kumimoji="1" lang="en-US" altLang="zh-CN" sz="4000" b="1" spc="300" dirty="0">
                  <a:solidFill>
                    <a:srgbClr val="017AA9"/>
                  </a:solidFill>
                  <a:latin typeface="方正楷体简体" panose="02000000000000000000" charset="-122"/>
                  <a:ea typeface="方正楷体简体" panose="02000000000000000000" charset="-122"/>
                  <a:cs typeface="+mn-ea"/>
                  <a:sym typeface="+mn-lt"/>
                </a:rPr>
                <a:t>5</a:t>
              </a:r>
              <a:endParaRPr kumimoji="1" lang="en-US" altLang="zh-CN" sz="40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16" name="文本框 15"/>
            <p:cNvSpPr txBox="true">
              <a:spLocks noChangeArrowheads="true"/>
            </p:cNvSpPr>
            <p:nvPr/>
          </p:nvSpPr>
          <p:spPr bwMode="auto">
            <a:xfrm>
              <a:off x="5232178" y="3259105"/>
              <a:ext cx="6442338" cy="1014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建立融资闭环。贷款合同签订后，放款、回款信息自动反馈“山东省政府采购信息公开平台”，形成政府采购合同融资闭环管理，解决银行放款后顾之忧，真正实现中小企业无抵押贷款。</a:t>
              </a:r>
              <a:endParaRPr lang="zh-CN" altLang="en-US" sz="20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2" name="矩形 21"/>
            <p:cNvSpPr/>
            <p:nvPr/>
          </p:nvSpPr>
          <p:spPr>
            <a:xfrm>
              <a:off x="4927053" y="350547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down)">
                                      <p:cBhvr>
                                        <p:cTn id="2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pic>
        <p:nvPicPr>
          <p:cNvPr id="5" name="图片 4" descr="图片1"/>
          <p:cNvPicPr>
            <a:picLocks noChangeAspect="true"/>
          </p:cNvPicPr>
          <p:nvPr/>
        </p:nvPicPr>
        <p:blipFill>
          <a:blip r:embed="rId2"/>
          <a:stretch>
            <a:fillRect/>
          </a:stretch>
        </p:blipFill>
        <p:spPr>
          <a:xfrm>
            <a:off x="10069195" y="173355"/>
            <a:ext cx="2033270" cy="456565"/>
          </a:xfrm>
          <a:prstGeom prst="rect">
            <a:avLst/>
          </a:prstGeom>
        </p:spPr>
      </p:pic>
      <p:cxnSp>
        <p:nvCxnSpPr>
          <p:cNvPr id="6" name="直接连接符 5"/>
          <p:cNvCxnSpPr/>
          <p:nvPr/>
        </p:nvCxnSpPr>
        <p:spPr>
          <a:xfrm>
            <a:off x="51435" y="1076325"/>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2" name="文本框 1"/>
          <p:cNvSpPr txBox="true"/>
          <p:nvPr/>
        </p:nvSpPr>
        <p:spPr>
          <a:xfrm>
            <a:off x="956310" y="433705"/>
            <a:ext cx="5440045" cy="583565"/>
          </a:xfrm>
          <a:prstGeom prst="rect">
            <a:avLst/>
          </a:prstGeom>
          <a:noFill/>
        </p:spPr>
        <p:txBody>
          <a:bodyPr wrap="square" rtlCol="0">
            <a:spAutoFit/>
          </a:bodyPr>
          <a:p>
            <a:r>
              <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rPr>
              <a:t>政府采购合同融资界面</a:t>
            </a:r>
            <a:endPar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pic>
        <p:nvPicPr>
          <p:cNvPr id="7" name="图片 6" descr="网页捕获_18-7-2022_20616_www.ccgp-shandong-rz.cn"/>
          <p:cNvPicPr>
            <a:picLocks noChangeAspect="true"/>
          </p:cNvPicPr>
          <p:nvPr/>
        </p:nvPicPr>
        <p:blipFill>
          <a:blip r:embed="rId3"/>
          <a:stretch>
            <a:fillRect/>
          </a:stretch>
        </p:blipFill>
        <p:spPr>
          <a:xfrm>
            <a:off x="851535" y="1351280"/>
            <a:ext cx="10057765" cy="5268595"/>
          </a:xfrm>
          <a:prstGeom prst="rect">
            <a:avLst/>
          </a:prstGeom>
        </p:spPr>
      </p:pic>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sp>
        <p:nvSpPr>
          <p:cNvPr id="4" name="标题 3"/>
          <p:cNvSpPr>
            <a:spLocks noGrp="true"/>
          </p:cNvSpPr>
          <p:nvPr>
            <p:ph type="ctrTitle"/>
            <p:custDataLst>
              <p:tags r:id="rId2"/>
            </p:custDataLst>
          </p:nvPr>
        </p:nvSpPr>
        <p:spPr>
          <a:xfrm>
            <a:off x="859155" y="1611630"/>
            <a:ext cx="10473055" cy="2444750"/>
          </a:xfrm>
        </p:spPr>
        <p:txBody>
          <a:bodyPr>
            <a:normAutofit/>
          </a:bodyPr>
          <a:lstStyle/>
          <a:p>
            <a:pPr marL="0" indent="0" algn="ctr">
              <a:lnSpc>
                <a:spcPct val="100000"/>
              </a:lnSpc>
              <a:spcBef>
                <a:spcPts val="0"/>
              </a:spcBef>
              <a:spcAft>
                <a:spcPts val="0"/>
              </a:spcAft>
              <a:buSzPct val="100000"/>
              <a:buNone/>
            </a:pPr>
            <a:r>
              <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rPr>
              <a:t>出租人减免租金对应减免房产税、城镇土地使用税</a:t>
            </a:r>
            <a:r>
              <a:rPr lang="zh-CN" altLang="en-US" sz="5400" spc="0" noProof="0" dirty="0" smtClean="0">
                <a:ln>
                  <a:noFill/>
                </a:ln>
                <a:solidFill>
                  <a:srgbClr val="124062"/>
                </a:solidFill>
                <a:effectLst/>
                <a:uLnTx/>
                <a:latin typeface="方正小标宋_GBK" panose="02000000000000000000" charset="-122"/>
                <a:ea typeface="方正小标宋_GBK" panose="02000000000000000000" charset="-122"/>
                <a:cs typeface="方正小标宋_GBK" panose="02000000000000000000" charset="-122"/>
                <a:sym typeface="+mn-ea"/>
              </a:rPr>
              <a:t>政策解读</a:t>
            </a:r>
            <a:endParaRPr lang="zh-CN" altLang="en-US" sz="5400" spc="0" noProof="0" dirty="0" smtClean="0">
              <a:ln>
                <a:noFill/>
              </a:ln>
              <a:solidFill>
                <a:srgbClr val="124062"/>
              </a:solidFill>
              <a:effectLst/>
              <a:uLnTx/>
              <a:uFillTx/>
              <a:latin typeface="方正小标宋_GBK" panose="02000000000000000000" charset="-122"/>
              <a:ea typeface="方正小标宋_GBK" panose="02000000000000000000" charset="-122"/>
              <a:cs typeface="方正小标宋_GBK" panose="02000000000000000000" charset="-122"/>
            </a:endParaRPr>
          </a:p>
        </p:txBody>
      </p:sp>
      <p:pic>
        <p:nvPicPr>
          <p:cNvPr id="2" name="图片 1" descr="图片1"/>
          <p:cNvPicPr>
            <a:picLocks noChangeAspect="true"/>
          </p:cNvPicPr>
          <p:nvPr/>
        </p:nvPicPr>
        <p:blipFill>
          <a:blip r:embed="rId3"/>
          <a:stretch>
            <a:fillRect/>
          </a:stretch>
        </p:blipFill>
        <p:spPr>
          <a:xfrm>
            <a:off x="78105" y="91440"/>
            <a:ext cx="4415155" cy="862965"/>
          </a:xfrm>
          <a:prstGeom prst="rect">
            <a:avLst/>
          </a:prstGeom>
        </p:spPr>
      </p:pic>
    </p:spTree>
    <p:custDataLst>
      <p:tags r:id="rId4"/>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true">
          <a:blip r:embed="rId1">
            <a:alphaModFix amt="67000"/>
          </a:blip>
          <a:stretch>
            <a:fillRect/>
          </a:stretch>
        </a:blipFill>
        <a:effectLst/>
      </p:bgPr>
    </p:bg>
    <p:spTree>
      <p:nvGrpSpPr>
        <p:cNvPr id="1" name=""/>
        <p:cNvGrpSpPr/>
        <p:nvPr/>
      </p:nvGrpSpPr>
      <p:grpSpPr>
        <a:xfrm>
          <a:off x="0" y="0"/>
          <a:ext cx="0" cy="0"/>
          <a:chOff x="0" y="0"/>
          <a:chExt cx="0" cy="0"/>
        </a:xfrm>
      </p:grpSpPr>
      <p:sp>
        <p:nvSpPr>
          <p:cNvPr id="7" name="任意形状 8"/>
          <p:cNvSpPr/>
          <p:nvPr>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pic>
        <p:nvPicPr>
          <p:cNvPr id="2" name="图片 1" descr="图片1"/>
          <p:cNvPicPr>
            <a:picLocks noChangeAspect="true"/>
          </p:cNvPicPr>
          <p:nvPr/>
        </p:nvPicPr>
        <p:blipFill>
          <a:blip r:embed="rId4"/>
          <a:stretch>
            <a:fillRect/>
          </a:stretch>
        </p:blipFill>
        <p:spPr>
          <a:xfrm>
            <a:off x="10069195" y="173355"/>
            <a:ext cx="2033270" cy="456565"/>
          </a:xfrm>
          <a:prstGeom prst="rect">
            <a:avLst/>
          </a:prstGeom>
        </p:spPr>
      </p:pic>
      <p:cxnSp>
        <p:nvCxnSpPr>
          <p:cNvPr id="5" name="直接连接符 4"/>
          <p:cNvCxnSpPr/>
          <p:nvPr/>
        </p:nvCxnSpPr>
        <p:spPr>
          <a:xfrm>
            <a:off x="0" y="1054567"/>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18" name="标题 1"/>
          <p:cNvSpPr>
            <a:spLocks noGrp="true"/>
          </p:cNvSpPr>
          <p:nvPr/>
        </p:nvSpPr>
        <p:spPr>
          <a:xfrm>
            <a:off x="300990" y="93980"/>
            <a:ext cx="8237220" cy="615950"/>
          </a:xfrm>
          <a:prstGeom prst="rect">
            <a:avLst/>
          </a:prstGeom>
        </p:spPr>
        <p:txBody>
          <a:bodyPr vert="horz" lIns="91440" tIns="45720" rIns="91440" bIns="45720" rtlCol="0" anchor="b" anchorCtr="false">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buClrTx/>
              <a:buSzTx/>
              <a:buFontTx/>
            </a:pPr>
            <a:endParaRPr lang="zh-CN" altLang="en-US" sz="3200" noProof="0" dirty="0">
              <a:ln>
                <a:noFill/>
              </a:ln>
              <a:solidFill>
                <a:srgbClr val="124062"/>
              </a:solidFill>
              <a:effectLst/>
              <a:uLnTx/>
              <a:uFillTx/>
              <a:latin typeface="Arial Black" panose="020B0A04020102020204" pitchFamily="34" charset="0"/>
              <a:ea typeface="创艺简细圆" pitchFamily="2" charset="-122"/>
              <a:cs typeface="Kartika" panose="02020503030404060203" pitchFamily="18" charset="0"/>
              <a:sym typeface="+mn-ea"/>
            </a:endParaRPr>
          </a:p>
        </p:txBody>
      </p:sp>
      <p:sp>
        <p:nvSpPr>
          <p:cNvPr id="100" name="文本框 99"/>
          <p:cNvSpPr txBox="true"/>
          <p:nvPr/>
        </p:nvSpPr>
        <p:spPr>
          <a:xfrm>
            <a:off x="575310" y="404495"/>
            <a:ext cx="10680700" cy="583565"/>
          </a:xfrm>
          <a:prstGeom prst="rect">
            <a:avLst/>
          </a:prstGeom>
          <a:noFill/>
          <a:ln w="9525">
            <a:noFill/>
          </a:ln>
        </p:spPr>
        <p:txBody>
          <a:bodyPr wrap="square">
            <a:spAutoFit/>
          </a:bodyPr>
          <a:lstStyle/>
          <a:p>
            <a:pPr indent="0" algn="l"/>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出租人减免租金对应减免房产税、城镇土地使用税</a:t>
            </a:r>
            <a:r>
              <a:rPr lang="zh-CN" altLang="en-US" sz="3200" noProof="0" dirty="0" smtClean="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a:t>
            </a:r>
            <a:endParaRPr lang="zh-CN" altLang="en-US" sz="320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grpSp>
        <p:nvGrpSpPr>
          <p:cNvPr id="17" name="组合 16"/>
          <p:cNvGrpSpPr/>
          <p:nvPr/>
        </p:nvGrpSpPr>
        <p:grpSpPr>
          <a:xfrm>
            <a:off x="1236980" y="1481455"/>
            <a:ext cx="10411460" cy="922020"/>
            <a:chOff x="4194471" y="2472969"/>
            <a:chExt cx="8348796" cy="922020"/>
          </a:xfrm>
        </p:grpSpPr>
        <p:sp>
          <p:nvSpPr>
            <p:cNvPr id="19" name="文本框 18"/>
            <p:cNvSpPr txBox="true"/>
            <p:nvPr/>
          </p:nvSpPr>
          <p:spPr>
            <a:xfrm>
              <a:off x="4194471" y="247296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1</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20" name="文本框 19"/>
            <p:cNvSpPr txBox="true">
              <a:spLocks noChangeArrowheads="true"/>
            </p:cNvSpPr>
            <p:nvPr/>
          </p:nvSpPr>
          <p:spPr bwMode="auto">
            <a:xfrm>
              <a:off x="5304902" y="2672584"/>
              <a:ext cx="723836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8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政策出台背景</a:t>
              </a:r>
              <a:endParaRPr lang="zh-CN" altLang="en-US" sz="28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1" name="矩形 20"/>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9" name="组合 38"/>
          <p:cNvGrpSpPr/>
          <p:nvPr/>
        </p:nvGrpSpPr>
        <p:grpSpPr>
          <a:xfrm>
            <a:off x="2027555" y="3079115"/>
            <a:ext cx="9620885" cy="922020"/>
            <a:chOff x="4101967" y="2544724"/>
            <a:chExt cx="7015083" cy="922020"/>
          </a:xfrm>
        </p:grpSpPr>
        <p:sp>
          <p:nvSpPr>
            <p:cNvPr id="40" name="文本框 39"/>
            <p:cNvSpPr txBox="true"/>
            <p:nvPr/>
          </p:nvSpPr>
          <p:spPr>
            <a:xfrm>
              <a:off x="4101967" y="2544724"/>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2</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41" name="文本框 40"/>
            <p:cNvSpPr txBox="true">
              <a:spLocks noChangeArrowheads="true"/>
            </p:cNvSpPr>
            <p:nvPr/>
          </p:nvSpPr>
          <p:spPr bwMode="auto">
            <a:xfrm>
              <a:off x="5180320" y="2743479"/>
              <a:ext cx="593673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税收减免具体内容</a:t>
              </a:r>
              <a:endPar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42" name="矩形 41"/>
            <p:cNvSpPr/>
            <p:nvPr/>
          </p:nvSpPr>
          <p:spPr>
            <a:xfrm>
              <a:off x="4977521" y="268378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 name="组合 2"/>
          <p:cNvGrpSpPr/>
          <p:nvPr/>
        </p:nvGrpSpPr>
        <p:grpSpPr>
          <a:xfrm>
            <a:off x="2679700" y="4558030"/>
            <a:ext cx="9422764" cy="922020"/>
            <a:chOff x="4056129" y="3414039"/>
            <a:chExt cx="6870623" cy="922020"/>
          </a:xfrm>
        </p:grpSpPr>
        <p:sp>
          <p:nvSpPr>
            <p:cNvPr id="4" name="文本框 3"/>
            <p:cNvSpPr txBox="true"/>
            <p:nvPr/>
          </p:nvSpPr>
          <p:spPr>
            <a:xfrm>
              <a:off x="4056129" y="341403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3</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8" name="文本框 7"/>
            <p:cNvSpPr txBox="true">
              <a:spLocks noChangeArrowheads="true"/>
            </p:cNvSpPr>
            <p:nvPr/>
          </p:nvSpPr>
          <p:spPr bwMode="auto">
            <a:xfrm>
              <a:off x="5232177" y="3505479"/>
              <a:ext cx="569457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享受税收减免的注意事项</a:t>
              </a:r>
              <a:endPar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9" name="矩形 8"/>
            <p:cNvSpPr/>
            <p:nvPr/>
          </p:nvSpPr>
          <p:spPr>
            <a:xfrm>
              <a:off x="4927053" y="350547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pic>
        <p:nvPicPr>
          <p:cNvPr id="5" name="图片 4" descr="图片1"/>
          <p:cNvPicPr>
            <a:picLocks noChangeAspect="true"/>
          </p:cNvPicPr>
          <p:nvPr/>
        </p:nvPicPr>
        <p:blipFill>
          <a:blip r:embed="rId2"/>
          <a:stretch>
            <a:fillRect/>
          </a:stretch>
        </p:blipFill>
        <p:spPr>
          <a:xfrm>
            <a:off x="10069195" y="173355"/>
            <a:ext cx="2033270" cy="456565"/>
          </a:xfrm>
          <a:prstGeom prst="rect">
            <a:avLst/>
          </a:prstGeom>
        </p:spPr>
      </p:pic>
      <p:cxnSp>
        <p:nvCxnSpPr>
          <p:cNvPr id="6" name="直接连接符 5"/>
          <p:cNvCxnSpPr/>
          <p:nvPr/>
        </p:nvCxnSpPr>
        <p:spPr>
          <a:xfrm>
            <a:off x="51435" y="1076325"/>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2" name="文本框 1"/>
          <p:cNvSpPr txBox="true"/>
          <p:nvPr/>
        </p:nvSpPr>
        <p:spPr>
          <a:xfrm>
            <a:off x="956310" y="433705"/>
            <a:ext cx="5440045" cy="583565"/>
          </a:xfrm>
          <a:prstGeom prst="rect">
            <a:avLst/>
          </a:prstGeom>
          <a:noFill/>
        </p:spPr>
        <p:txBody>
          <a:bodyPr wrap="square" rtlCol="0">
            <a:spAutoFit/>
          </a:bodyPr>
          <a:p>
            <a:r>
              <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rPr>
              <a:t>政策出台背景</a:t>
            </a:r>
            <a:endPar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sp>
        <p:nvSpPr>
          <p:cNvPr id="3" name="文本框 2"/>
          <p:cNvSpPr txBox="true"/>
          <p:nvPr/>
        </p:nvSpPr>
        <p:spPr>
          <a:xfrm>
            <a:off x="956310" y="1092200"/>
            <a:ext cx="10215245" cy="5631180"/>
          </a:xfrm>
          <a:prstGeom prst="rect">
            <a:avLst/>
          </a:prstGeom>
          <a:noFill/>
        </p:spPr>
        <p:txBody>
          <a:bodyPr wrap="square" rtlCol="0" anchor="t">
            <a:spAutoFit/>
          </a:bodyPr>
          <a:p>
            <a:pPr marL="0" lvl="0" algn="just" fontAlgn="ctr">
              <a:lnSpc>
                <a:spcPct val="150000"/>
              </a:lnSpc>
              <a:spcBef>
                <a:spcPts val="2600"/>
              </a:spcBef>
              <a:spcAft>
                <a:spcPts val="0"/>
              </a:spcAft>
              <a:buSzPct val="100000"/>
              <a:buNone/>
            </a:pP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出台背景：</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《国务院关于印发扎实稳住经济一揽子政策措施的通知》（国发〔2022〕12号）于2022年5月发布，第</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25</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条规定：</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推动阶段性减免市场主体房屋租金。</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2022</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年对服务业小微企业和个体工商户承租国有房屋减免</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3—6</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个月租金；出租人减免租金的可按规定减免当年房产税、城镇土地使用税，并引导国有银行对减免租金的出租人视需要给予优惠利率质押贷款等支持。非国有房屋减免租金的可同等享受上述政策优惠。</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a:t>
            </a:r>
            <a:endPar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政策依据：</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1.</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《房产税暂行条例》第六条规定：</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“纳税人纳税确有困难的，可由省、自治区、直辖市人民政府确定，定期减征或者免征房产税。”</a:t>
            </a:r>
            <a:endPar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　　　　　</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2.</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《城镇土地使用税暂行条例》第七条规定：</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“纳税人缴纳土地使用税确有困难需要定期减免的，由县以上地方税务机关批准</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a:t>
            </a:r>
            <a:endPar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endParaRPr>
          </a:p>
        </p:txBody>
      </p:sp>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pic>
        <p:nvPicPr>
          <p:cNvPr id="5" name="图片 4" descr="图片1"/>
          <p:cNvPicPr>
            <a:picLocks noChangeAspect="true"/>
          </p:cNvPicPr>
          <p:nvPr/>
        </p:nvPicPr>
        <p:blipFill>
          <a:blip r:embed="rId2"/>
          <a:stretch>
            <a:fillRect/>
          </a:stretch>
        </p:blipFill>
        <p:spPr>
          <a:xfrm>
            <a:off x="10069195" y="173355"/>
            <a:ext cx="2033270" cy="456565"/>
          </a:xfrm>
          <a:prstGeom prst="rect">
            <a:avLst/>
          </a:prstGeom>
        </p:spPr>
      </p:pic>
      <p:cxnSp>
        <p:nvCxnSpPr>
          <p:cNvPr id="6" name="直接连接符 5"/>
          <p:cNvCxnSpPr/>
          <p:nvPr/>
        </p:nvCxnSpPr>
        <p:spPr>
          <a:xfrm>
            <a:off x="51435" y="1076325"/>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2" name="文本框 1"/>
          <p:cNvSpPr txBox="true"/>
          <p:nvPr/>
        </p:nvSpPr>
        <p:spPr>
          <a:xfrm>
            <a:off x="956310" y="433705"/>
            <a:ext cx="5440045" cy="583565"/>
          </a:xfrm>
          <a:prstGeom prst="rect">
            <a:avLst/>
          </a:prstGeom>
          <a:noFill/>
        </p:spPr>
        <p:txBody>
          <a:bodyPr wrap="square" rtlCol="0">
            <a:spAutoFit/>
          </a:bodyPr>
          <a:p>
            <a:r>
              <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rPr>
              <a:t>税收减免具体内容</a:t>
            </a:r>
            <a:endPar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sp>
        <p:nvSpPr>
          <p:cNvPr id="3" name="文本框 2"/>
          <p:cNvSpPr txBox="true"/>
          <p:nvPr/>
        </p:nvSpPr>
        <p:spPr>
          <a:xfrm>
            <a:off x="956310" y="1092200"/>
            <a:ext cx="10215245" cy="6185535"/>
          </a:xfrm>
          <a:prstGeom prst="rect">
            <a:avLst/>
          </a:prstGeom>
          <a:noFill/>
        </p:spPr>
        <p:txBody>
          <a:bodyPr wrap="square" rtlCol="0" anchor="t">
            <a:spAutoFit/>
          </a:bodyPr>
          <a:p>
            <a:pPr marL="0" lvl="0" algn="just" fontAlgn="ctr">
              <a:lnSpc>
                <a:spcPct val="150000"/>
              </a:lnSpc>
              <a:spcBef>
                <a:spcPts val="0"/>
              </a:spcBef>
              <a:spcAft>
                <a:spcPts val="0"/>
              </a:spcAft>
              <a:buSzPct val="100000"/>
              <a:buNone/>
            </a:pP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具体内容：</a:t>
            </a:r>
            <a:r>
              <a:rPr lang="zh-CN" altLang="en-US"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rPr>
              <a:t>2022年1月1日至2022年12月31日，为小微企业和个体工商户减免租金的出租人，其减免租金部分所对应的房产、土地，按照减免租金的月份数和减免比例，减免2022年度房产税、城镇土地使用税。</a:t>
            </a:r>
            <a:endParaRPr lang="zh-CN" altLang="en-US"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延伸解读：</a:t>
            </a:r>
            <a:r>
              <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rPr>
              <a:t>1.政策的适用期限为</a:t>
            </a:r>
            <a:r>
              <a:rPr lang="en-US" altLang="zh-CN" sz="2400" noProof="0" dirty="0">
                <a:ln>
                  <a:noFill/>
                </a:ln>
                <a:effectLst/>
                <a:uLnTx/>
                <a:uFillTx/>
                <a:latin typeface="楷体" panose="02010609060101010101" charset="-122"/>
                <a:ea typeface="楷体" panose="02010609060101010101" charset="-122"/>
                <a:cs typeface="楷体_GB2312" panose="02010609030101010101" charset="-122"/>
                <a:sym typeface="+mn-ea"/>
              </a:rPr>
              <a:t>2022</a:t>
            </a:r>
            <a:r>
              <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rPr>
              <a:t>年全年；</a:t>
            </a:r>
            <a:endPar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rPr>
              <a:t>　　　　　2.出租人范围包括国有、非国有等各类市场主体；</a:t>
            </a:r>
            <a:endPar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rPr>
              <a:t>　　　　　3.与</a:t>
            </a:r>
            <a:r>
              <a:rPr lang="en-US" altLang="zh-CN" sz="2400" noProof="0" dirty="0">
                <a:ln>
                  <a:noFill/>
                </a:ln>
                <a:effectLst/>
                <a:uLnTx/>
                <a:uFillTx/>
                <a:latin typeface="楷体" panose="02010609060101010101" charset="-122"/>
                <a:ea typeface="楷体" panose="02010609060101010101" charset="-122"/>
                <a:cs typeface="楷体_GB2312" panose="02010609030101010101" charset="-122"/>
                <a:sym typeface="+mn-ea"/>
              </a:rPr>
              <a:t>2020</a:t>
            </a:r>
            <a:r>
              <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rPr>
              <a:t>年的出租人减免租金对应减免房产税、城镇土地使用税政策相比，此次的政策，减免房租的对象不再局限于服务业，各类小微企业和个体工商户均适用。其中，小微企业是指按照《工业和信息化部 国家统计局 国家发展和改革委员会 财政部关于印发中小企业划型标准规定的通知》（工信部联企业〔2011〕300号）规定划分的小型企业、微型企业。</a:t>
            </a:r>
            <a:endPar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endParaRPr lang="zh-CN" altLang="en-US"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endParaRPr>
          </a:p>
        </p:txBody>
      </p:sp>
    </p:spTree>
    <p:custDataLst>
      <p:tags r:id="rId3"/>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pic>
        <p:nvPicPr>
          <p:cNvPr id="5" name="图片 4" descr="图片1"/>
          <p:cNvPicPr>
            <a:picLocks noChangeAspect="true"/>
          </p:cNvPicPr>
          <p:nvPr/>
        </p:nvPicPr>
        <p:blipFill>
          <a:blip r:embed="rId2"/>
          <a:stretch>
            <a:fillRect/>
          </a:stretch>
        </p:blipFill>
        <p:spPr>
          <a:xfrm>
            <a:off x="10069195" y="173355"/>
            <a:ext cx="2033270" cy="456565"/>
          </a:xfrm>
          <a:prstGeom prst="rect">
            <a:avLst/>
          </a:prstGeom>
        </p:spPr>
      </p:pic>
      <p:cxnSp>
        <p:nvCxnSpPr>
          <p:cNvPr id="6" name="直接连接符 5"/>
          <p:cNvCxnSpPr/>
          <p:nvPr/>
        </p:nvCxnSpPr>
        <p:spPr>
          <a:xfrm>
            <a:off x="51435" y="1076325"/>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2" name="文本框 1"/>
          <p:cNvSpPr txBox="true"/>
          <p:nvPr/>
        </p:nvSpPr>
        <p:spPr>
          <a:xfrm>
            <a:off x="956310" y="433705"/>
            <a:ext cx="5440045" cy="583565"/>
          </a:xfrm>
          <a:prstGeom prst="rect">
            <a:avLst/>
          </a:prstGeom>
          <a:noFill/>
        </p:spPr>
        <p:txBody>
          <a:bodyPr wrap="square" rtlCol="0">
            <a:spAutoFit/>
          </a:bodyPr>
          <a:p>
            <a:r>
              <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rPr>
              <a:t>享受税收减免的注意事项</a:t>
            </a:r>
            <a:endParaRPr lang="zh-CN" altLang="en-US" sz="3200" noProof="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sp>
        <p:nvSpPr>
          <p:cNvPr id="3" name="文本框 2"/>
          <p:cNvSpPr txBox="true"/>
          <p:nvPr/>
        </p:nvSpPr>
        <p:spPr>
          <a:xfrm>
            <a:off x="956310" y="1092200"/>
            <a:ext cx="10215245" cy="5631180"/>
          </a:xfrm>
          <a:prstGeom prst="rect">
            <a:avLst/>
          </a:prstGeom>
          <a:noFill/>
        </p:spPr>
        <p:txBody>
          <a:bodyPr wrap="square" rtlCol="0" anchor="t">
            <a:spAutoFit/>
          </a:bodyPr>
          <a:p>
            <a:pPr marL="0" lvl="0" algn="just" fontAlgn="ctr">
              <a:lnSpc>
                <a:spcPct val="150000"/>
              </a:lnSpc>
              <a:spcBef>
                <a:spcPts val="0"/>
              </a:spcBef>
              <a:spcAft>
                <a:spcPts val="0"/>
              </a:spcAft>
              <a:buSzPct val="100000"/>
              <a:buNone/>
            </a:pP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　　</a:t>
            </a:r>
            <a:r>
              <a:rPr lang="zh-CN" altLang="en-US" sz="2400" noProof="0" dirty="0">
                <a:ln>
                  <a:noFill/>
                </a:ln>
                <a:solidFill>
                  <a:schemeClr val="tx1"/>
                </a:solidFill>
                <a:effectLst/>
                <a:uLnTx/>
                <a:uFillTx/>
                <a:latin typeface="黑体" panose="02010609060101010101" charset="-122"/>
                <a:ea typeface="黑体" panose="02010609060101010101" charset="-122"/>
                <a:cs typeface="楷体_GB2312" panose="02010609030101010101" charset="-122"/>
                <a:sym typeface="+mn-ea"/>
              </a:rPr>
              <a:t>待省政府“第四批清单”正式下发后，省财政厅、省税务局将按程序联合发布税收政策文件，就减免税具体内容及相关征管事项进一步明确。</a:t>
            </a:r>
            <a:endPar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endPar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　　</a:t>
            </a:r>
            <a:r>
              <a:rPr lang="en-US" altLang="zh-CN"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1.</a:t>
            </a: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已缴税款的处理：</a:t>
            </a:r>
            <a:r>
              <a:rPr lang="zh-CN" altLang="en-US" sz="2400" noProof="0" dirty="0">
                <a:ln>
                  <a:noFill/>
                </a:ln>
                <a:effectLst/>
                <a:uLnTx/>
                <a:uFillTx/>
                <a:latin typeface="楷体" panose="02010609060101010101" charset="-122"/>
                <a:ea typeface="楷体" panose="02010609060101010101" charset="-122"/>
                <a:cs typeface="楷体_GB2312" panose="02010609030101010101" charset="-122"/>
                <a:sym typeface="+mn-ea"/>
              </a:rPr>
              <a:t>政策文件印发之日前已征的应予减免的税款，在纳税人以后应缴的相应税款中抵减或者予以退还。</a:t>
            </a:r>
            <a:endParaRPr lang="zh-CN" altLang="en-US"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　　</a:t>
            </a:r>
            <a:r>
              <a:rPr lang="en-US" altLang="zh-CN"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2.</a:t>
            </a:r>
            <a:r>
              <a:rPr lang="zh-CN" altLang="en-US" sz="2400" noProof="0" dirty="0">
                <a:ln>
                  <a:noFill/>
                </a:ln>
                <a:solidFill>
                  <a:srgbClr val="C00000"/>
                </a:solidFill>
                <a:effectLst/>
                <a:uLnTx/>
                <a:uFillTx/>
                <a:latin typeface="黑体" panose="02010609060101010101" charset="-122"/>
                <a:ea typeface="黑体" panose="02010609060101010101" charset="-122"/>
                <a:cs typeface="楷体_GB2312" panose="02010609030101010101" charset="-122"/>
                <a:sym typeface="+mn-ea"/>
              </a:rPr>
              <a:t>享受减免的途径：</a:t>
            </a:r>
            <a:r>
              <a:rPr sz="2400" noProof="0" dirty="0">
                <a:ln>
                  <a:noFill/>
                </a:ln>
                <a:effectLst/>
                <a:uLnTx/>
                <a:uFillTx/>
                <a:latin typeface="楷体" panose="02010609060101010101" charset="-122"/>
                <a:ea typeface="楷体" panose="02010609060101010101" charset="-122"/>
                <a:cs typeface="楷体_GB2312" panose="02010609030101010101" charset="-122"/>
                <a:sym typeface="+mn-ea"/>
              </a:rPr>
              <a:t>出租人享受本通知规定的优惠政策，应按规定进行减免税申报，并将有关减免租金协议、合同等相关证明资料留存备查。</a:t>
            </a:r>
            <a:r>
              <a:rPr lang="zh-CN" sz="2400" noProof="0" dirty="0">
                <a:ln>
                  <a:noFill/>
                </a:ln>
                <a:effectLst/>
                <a:uLnTx/>
                <a:uFillTx/>
                <a:latin typeface="楷体" panose="02010609060101010101" charset="-122"/>
                <a:ea typeface="楷体" panose="02010609060101010101" charset="-122"/>
                <a:cs typeface="楷体_GB2312" panose="02010609030101010101" charset="-122"/>
                <a:sym typeface="+mn-ea"/>
              </a:rPr>
              <a:t>各级税务机关将根据申报情况，为纳税人办理税款的免、抵、退等。</a:t>
            </a:r>
            <a:endParaRPr lang="zh-CN" sz="2400" noProof="0" dirty="0">
              <a:ln>
                <a:noFill/>
              </a:ln>
              <a:effectLst/>
              <a:uLnTx/>
              <a:uFillTx/>
              <a:latin typeface="楷体" panose="02010609060101010101" charset="-122"/>
              <a:ea typeface="楷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endParaRPr lang="zh-CN"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endParaRPr>
          </a:p>
          <a:p>
            <a:pPr marL="0" lvl="0" algn="just" fontAlgn="ctr">
              <a:lnSpc>
                <a:spcPct val="150000"/>
              </a:lnSpc>
              <a:spcBef>
                <a:spcPts val="0"/>
              </a:spcBef>
              <a:spcAft>
                <a:spcPts val="0"/>
              </a:spcAft>
              <a:buSzPct val="100000"/>
              <a:buNone/>
            </a:pPr>
            <a:r>
              <a:rPr lang="zh-CN"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rPr>
              <a:t>税收政策问题可咨询省财政厅税政处，联系电话：</a:t>
            </a:r>
            <a:r>
              <a:rPr lang="en-US" altLang="zh-CN"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rPr>
              <a:t>0531-51769724</a:t>
            </a:r>
            <a:endParaRPr lang="en-US" altLang="zh-CN" sz="2400" noProof="0" dirty="0">
              <a:ln>
                <a:noFill/>
              </a:ln>
              <a:solidFill>
                <a:schemeClr val="tx1"/>
              </a:solidFill>
              <a:effectLst/>
              <a:uLnTx/>
              <a:uFillTx/>
              <a:latin typeface="楷体" panose="02010609060101010101" charset="-122"/>
              <a:ea typeface="楷体" panose="02010609060101010101" charset="-122"/>
              <a:cs typeface="楷体_GB2312" panose="02010609030101010101" charset="-122"/>
              <a:sym typeface="+mn-ea"/>
            </a:endParaRPr>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sp>
        <p:nvSpPr>
          <p:cNvPr id="3" name="内容占位符 2"/>
          <p:cNvSpPr>
            <a:spLocks noGrp="true"/>
          </p:cNvSpPr>
          <p:nvPr>
            <p:ph idx="1"/>
          </p:nvPr>
        </p:nvSpPr>
        <p:spPr>
          <a:xfrm>
            <a:off x="993140" y="2498725"/>
            <a:ext cx="10515600" cy="1637030"/>
          </a:xfrm>
        </p:spPr>
        <p:txBody>
          <a:bodyPr>
            <a:normAutofit/>
          </a:bodyPr>
          <a:lstStyle/>
          <a:p>
            <a:pPr marL="0" indent="0" algn="ctr">
              <a:buNone/>
            </a:pPr>
            <a:r>
              <a:rPr lang="zh-CN" altLang="en-US" sz="48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感谢大家对财政工作的大力支持！</a:t>
            </a:r>
            <a:endParaRPr lang="zh-CN" altLang="en-US" sz="48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endParaRPr>
          </a:p>
        </p:txBody>
      </p:sp>
      <p:pic>
        <p:nvPicPr>
          <p:cNvPr id="2" name="图片 1" descr="图片1"/>
          <p:cNvPicPr>
            <a:picLocks noChangeAspect="true"/>
          </p:cNvPicPr>
          <p:nvPr/>
        </p:nvPicPr>
        <p:blipFill>
          <a:blip r:embed="rId2"/>
          <a:stretch>
            <a:fillRect/>
          </a:stretch>
        </p:blipFill>
        <p:spPr>
          <a:xfrm>
            <a:off x="10069195" y="173355"/>
            <a:ext cx="2033270" cy="456565"/>
          </a:xfrm>
          <a:prstGeom prst="rect">
            <a:avLst/>
          </a:prstGeom>
        </p:spPr>
      </p:pic>
      <p:cxnSp>
        <p:nvCxnSpPr>
          <p:cNvPr id="4" name="直接连接符 3"/>
          <p:cNvCxnSpPr/>
          <p:nvPr/>
        </p:nvCxnSpPr>
        <p:spPr>
          <a:xfrm>
            <a:off x="46355" y="802640"/>
            <a:ext cx="12051030" cy="15875"/>
          </a:xfrm>
          <a:prstGeom prst="line">
            <a:avLst/>
          </a:prstGeom>
        </p:spPr>
        <p:style>
          <a:lnRef idx="1">
            <a:schemeClr val="accent3"/>
          </a:lnRef>
          <a:fillRef idx="0">
            <a:schemeClr val="accent3"/>
          </a:fillRef>
          <a:effectRef idx="0">
            <a:schemeClr val="accent3"/>
          </a:effectRef>
          <a:fontRef idx="minor">
            <a:schemeClr val="tx1"/>
          </a:fontRef>
        </p:style>
      </p:cxn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true">
          <a:blip r:embed="rId1">
            <a:alphaModFix amt="67000"/>
          </a:blip>
          <a:stretch>
            <a:fillRect/>
          </a:stretch>
        </a:blipFill>
        <a:effectLst/>
      </p:bgPr>
    </p:bg>
    <p:spTree>
      <p:nvGrpSpPr>
        <p:cNvPr id="1" name=""/>
        <p:cNvGrpSpPr/>
        <p:nvPr/>
      </p:nvGrpSpPr>
      <p:grpSpPr>
        <a:xfrm>
          <a:off x="0" y="0"/>
          <a:ext cx="0" cy="0"/>
          <a:chOff x="0" y="0"/>
          <a:chExt cx="0" cy="0"/>
        </a:xfrm>
      </p:grpSpPr>
      <p:sp>
        <p:nvSpPr>
          <p:cNvPr id="7" name="任意形状 8"/>
          <p:cNvSpPr/>
          <p:nvPr>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pic>
        <p:nvPicPr>
          <p:cNvPr id="2" name="图片 1" descr="图片1"/>
          <p:cNvPicPr>
            <a:picLocks noChangeAspect="true"/>
          </p:cNvPicPr>
          <p:nvPr/>
        </p:nvPicPr>
        <p:blipFill>
          <a:blip r:embed="rId4"/>
          <a:stretch>
            <a:fillRect/>
          </a:stretch>
        </p:blipFill>
        <p:spPr>
          <a:xfrm>
            <a:off x="10069195" y="173355"/>
            <a:ext cx="2033270" cy="456565"/>
          </a:xfrm>
          <a:prstGeom prst="rect">
            <a:avLst/>
          </a:prstGeom>
        </p:spPr>
      </p:pic>
      <p:cxnSp>
        <p:nvCxnSpPr>
          <p:cNvPr id="5" name="直接连接符 4"/>
          <p:cNvCxnSpPr/>
          <p:nvPr/>
        </p:nvCxnSpPr>
        <p:spPr>
          <a:xfrm>
            <a:off x="0" y="1054567"/>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18" name="标题 1"/>
          <p:cNvSpPr>
            <a:spLocks noGrp="true"/>
          </p:cNvSpPr>
          <p:nvPr/>
        </p:nvSpPr>
        <p:spPr>
          <a:xfrm>
            <a:off x="300990" y="93980"/>
            <a:ext cx="8237220" cy="615950"/>
          </a:xfrm>
          <a:prstGeom prst="rect">
            <a:avLst/>
          </a:prstGeom>
        </p:spPr>
        <p:txBody>
          <a:bodyPr vert="horz" lIns="91440" tIns="45720" rIns="91440" bIns="45720" rtlCol="0" anchor="b" anchorCtr="false">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buClrTx/>
              <a:buSzTx/>
              <a:buFontTx/>
            </a:pPr>
            <a:endParaRPr lang="zh-CN" altLang="en-US" sz="3200" noProof="0" dirty="0">
              <a:ln>
                <a:noFill/>
              </a:ln>
              <a:solidFill>
                <a:srgbClr val="124062"/>
              </a:solidFill>
              <a:effectLst/>
              <a:uLnTx/>
              <a:uFillTx/>
              <a:latin typeface="Arial Black" panose="020B0A04020102020204" pitchFamily="34" charset="0"/>
              <a:ea typeface="创艺简细圆" pitchFamily="2" charset="-122"/>
              <a:cs typeface="Kartika" panose="02020503030404060203" pitchFamily="18" charset="0"/>
              <a:sym typeface="+mn-ea"/>
            </a:endParaRPr>
          </a:p>
        </p:txBody>
      </p:sp>
      <p:sp>
        <p:nvSpPr>
          <p:cNvPr id="100" name="文本框 99"/>
          <p:cNvSpPr txBox="true"/>
          <p:nvPr/>
        </p:nvSpPr>
        <p:spPr>
          <a:xfrm>
            <a:off x="575310" y="404495"/>
            <a:ext cx="10680700" cy="583565"/>
          </a:xfrm>
          <a:prstGeom prst="rect">
            <a:avLst/>
          </a:prstGeom>
          <a:noFill/>
          <a:ln w="9525">
            <a:noFill/>
          </a:ln>
        </p:spPr>
        <p:txBody>
          <a:bodyPr wrap="square">
            <a:spAutoFit/>
          </a:bodyPr>
          <a:lstStyle/>
          <a:p>
            <a:pPr indent="0" algn="l"/>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政府</a:t>
            </a:r>
            <a:r>
              <a:rPr lang="zh-CN" altLang="en-US" sz="3200" noProof="0" dirty="0" smtClean="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采购支持中小企业发展的主要措施：</a:t>
            </a:r>
            <a:endParaRPr lang="zh-CN" altLang="en-US" sz="320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grpSp>
        <p:nvGrpSpPr>
          <p:cNvPr id="17" name="组合 16"/>
          <p:cNvGrpSpPr/>
          <p:nvPr/>
        </p:nvGrpSpPr>
        <p:grpSpPr>
          <a:xfrm>
            <a:off x="1236980" y="1481455"/>
            <a:ext cx="10411460" cy="922020"/>
            <a:chOff x="4194471" y="2472969"/>
            <a:chExt cx="8348796" cy="922020"/>
          </a:xfrm>
        </p:grpSpPr>
        <p:sp>
          <p:nvSpPr>
            <p:cNvPr id="19" name="文本框 18"/>
            <p:cNvSpPr txBox="true"/>
            <p:nvPr/>
          </p:nvSpPr>
          <p:spPr>
            <a:xfrm>
              <a:off x="4194471" y="247296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1</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20" name="文本框 19"/>
            <p:cNvSpPr txBox="true">
              <a:spLocks noChangeArrowheads="true"/>
            </p:cNvSpPr>
            <p:nvPr/>
          </p:nvSpPr>
          <p:spPr bwMode="auto">
            <a:xfrm>
              <a:off x="5304902" y="2672584"/>
              <a:ext cx="723836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8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预留采购份额</a:t>
              </a:r>
              <a:endParaRPr lang="zh-CN" altLang="en-US" sz="28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1" name="矩形 20"/>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9" name="组合 38"/>
          <p:cNvGrpSpPr/>
          <p:nvPr/>
        </p:nvGrpSpPr>
        <p:grpSpPr>
          <a:xfrm>
            <a:off x="2027555" y="3079115"/>
            <a:ext cx="9620885" cy="922020"/>
            <a:chOff x="4101967" y="2544724"/>
            <a:chExt cx="7015083" cy="922020"/>
          </a:xfrm>
        </p:grpSpPr>
        <p:sp>
          <p:nvSpPr>
            <p:cNvPr id="40" name="文本框 39"/>
            <p:cNvSpPr txBox="true"/>
            <p:nvPr/>
          </p:nvSpPr>
          <p:spPr>
            <a:xfrm>
              <a:off x="4101967" y="2544724"/>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2</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41" name="文本框 40"/>
            <p:cNvSpPr txBox="true">
              <a:spLocks noChangeArrowheads="true"/>
            </p:cNvSpPr>
            <p:nvPr/>
          </p:nvSpPr>
          <p:spPr bwMode="auto">
            <a:xfrm>
              <a:off x="5180320" y="2743479"/>
              <a:ext cx="593673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价格扣除优惠</a:t>
              </a:r>
              <a:endPar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42" name="矩形 41"/>
            <p:cNvSpPr/>
            <p:nvPr/>
          </p:nvSpPr>
          <p:spPr>
            <a:xfrm>
              <a:off x="4977521" y="268378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 name="组合 2"/>
          <p:cNvGrpSpPr/>
          <p:nvPr/>
        </p:nvGrpSpPr>
        <p:grpSpPr>
          <a:xfrm>
            <a:off x="2679700" y="4558030"/>
            <a:ext cx="9422764" cy="922020"/>
            <a:chOff x="4056129" y="3414039"/>
            <a:chExt cx="6870623" cy="922020"/>
          </a:xfrm>
        </p:grpSpPr>
        <p:sp>
          <p:nvSpPr>
            <p:cNvPr id="4" name="文本框 3"/>
            <p:cNvSpPr txBox="true"/>
            <p:nvPr/>
          </p:nvSpPr>
          <p:spPr>
            <a:xfrm>
              <a:off x="4056129" y="341403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3</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8" name="文本框 7"/>
            <p:cNvSpPr txBox="true">
              <a:spLocks noChangeArrowheads="true"/>
            </p:cNvSpPr>
            <p:nvPr/>
          </p:nvSpPr>
          <p:spPr bwMode="auto">
            <a:xfrm>
              <a:off x="5232177" y="3505479"/>
              <a:ext cx="569457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采购合同融资</a:t>
              </a:r>
              <a:endPar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9" name="矩形 8"/>
            <p:cNvSpPr/>
            <p:nvPr/>
          </p:nvSpPr>
          <p:spPr>
            <a:xfrm>
              <a:off x="4927053" y="350547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true">
          <a:blip r:embed="rId1">
            <a:alphaModFix amt="67000"/>
          </a:blip>
          <a:stretch>
            <a:fillRect/>
          </a:stretch>
        </a:blipFill>
        <a:effectLst/>
      </p:bgPr>
    </p:bg>
    <p:spTree>
      <p:nvGrpSpPr>
        <p:cNvPr id="1" name=""/>
        <p:cNvGrpSpPr/>
        <p:nvPr/>
      </p:nvGrpSpPr>
      <p:grpSpPr>
        <a:xfrm>
          <a:off x="0" y="0"/>
          <a:ext cx="0" cy="0"/>
          <a:chOff x="0" y="0"/>
          <a:chExt cx="0" cy="0"/>
        </a:xfrm>
      </p:grpSpPr>
      <p:sp>
        <p:nvSpPr>
          <p:cNvPr id="7" name="任意形状 8"/>
          <p:cNvSpPr/>
          <p:nvPr>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pic>
        <p:nvPicPr>
          <p:cNvPr id="2" name="图片 1" descr="图片1"/>
          <p:cNvPicPr>
            <a:picLocks noChangeAspect="true"/>
          </p:cNvPicPr>
          <p:nvPr/>
        </p:nvPicPr>
        <p:blipFill>
          <a:blip r:embed="rId4"/>
          <a:stretch>
            <a:fillRect/>
          </a:stretch>
        </p:blipFill>
        <p:spPr>
          <a:xfrm>
            <a:off x="10069195" y="173355"/>
            <a:ext cx="2033270" cy="456565"/>
          </a:xfrm>
          <a:prstGeom prst="rect">
            <a:avLst/>
          </a:prstGeom>
        </p:spPr>
      </p:pic>
      <p:cxnSp>
        <p:nvCxnSpPr>
          <p:cNvPr id="5" name="直接连接符 4"/>
          <p:cNvCxnSpPr/>
          <p:nvPr/>
        </p:nvCxnSpPr>
        <p:spPr>
          <a:xfrm>
            <a:off x="0" y="1054567"/>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18" name="标题 1"/>
          <p:cNvSpPr>
            <a:spLocks noGrp="true"/>
          </p:cNvSpPr>
          <p:nvPr/>
        </p:nvSpPr>
        <p:spPr>
          <a:xfrm>
            <a:off x="368935" y="377190"/>
            <a:ext cx="8237220" cy="615950"/>
          </a:xfrm>
          <a:prstGeom prst="rect">
            <a:avLst/>
          </a:prstGeom>
        </p:spPr>
        <p:txBody>
          <a:bodyPr vert="horz" lIns="91440" tIns="45720" rIns="91440" bIns="45720" rtlCol="0" anchor="b" anchorCtr="false">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buClrTx/>
              <a:buSzTx/>
              <a:buFontTx/>
            </a:pPr>
            <a:r>
              <a:rPr lang="en-US" altLang="zh-CN" sz="3200" noProof="0" dirty="0">
                <a:ln>
                  <a:noFill/>
                </a:ln>
                <a:solidFill>
                  <a:srgbClr val="124062"/>
                </a:solidFill>
                <a:effectLst/>
                <a:uLnTx/>
                <a:uFillTx/>
                <a:latin typeface="Arial Black" panose="020B0A04020102020204" pitchFamily="34" charset="0"/>
                <a:ea typeface="创艺简细圆" pitchFamily="2" charset="-122"/>
                <a:cs typeface="Kartika" panose="02020503030404060203" pitchFamily="18" charset="0"/>
                <a:sym typeface="+mn-ea"/>
              </a:rPr>
              <a:t>    </a:t>
            </a:r>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rPr>
              <a:t>预留采购份额：</a:t>
            </a:r>
            <a:endPar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endParaRPr>
          </a:p>
        </p:txBody>
      </p:sp>
      <p:grpSp>
        <p:nvGrpSpPr>
          <p:cNvPr id="17" name="组合 16"/>
          <p:cNvGrpSpPr/>
          <p:nvPr/>
        </p:nvGrpSpPr>
        <p:grpSpPr>
          <a:xfrm>
            <a:off x="1018449" y="1713750"/>
            <a:ext cx="10723245" cy="1198880"/>
            <a:chOff x="4194471" y="2334129"/>
            <a:chExt cx="8235956" cy="1198880"/>
          </a:xfrm>
        </p:grpSpPr>
        <p:sp>
          <p:nvSpPr>
            <p:cNvPr id="19" name="文本框 18"/>
            <p:cNvSpPr txBox="true"/>
            <p:nvPr/>
          </p:nvSpPr>
          <p:spPr>
            <a:xfrm>
              <a:off x="4194471" y="247296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1</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20" name="文本框 19"/>
            <p:cNvSpPr txBox="true">
              <a:spLocks noChangeArrowheads="true"/>
            </p:cNvSpPr>
            <p:nvPr/>
          </p:nvSpPr>
          <p:spPr bwMode="auto">
            <a:xfrm>
              <a:off x="5304986" y="2334129"/>
              <a:ext cx="7125441" cy="1198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采购限额标准以上，200 万元以下的货物和服务采购项目、400 万元以下的工程采购项目，适宜由中小企业提供的，全部预留，专门面向中小企业采购。</a:t>
              </a:r>
              <a:endPar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1" name="矩形 20"/>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9" name="组合 38"/>
          <p:cNvGrpSpPr/>
          <p:nvPr/>
        </p:nvGrpSpPr>
        <p:grpSpPr>
          <a:xfrm>
            <a:off x="1412874" y="4036060"/>
            <a:ext cx="10126981" cy="1568450"/>
            <a:chOff x="4086155" y="2246543"/>
            <a:chExt cx="7030895" cy="1487055"/>
          </a:xfrm>
        </p:grpSpPr>
        <p:sp>
          <p:nvSpPr>
            <p:cNvPr id="40" name="文本框 39"/>
            <p:cNvSpPr txBox="true"/>
            <p:nvPr/>
          </p:nvSpPr>
          <p:spPr>
            <a:xfrm>
              <a:off x="4086155" y="2568036"/>
              <a:ext cx="851308" cy="874172"/>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2</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41" name="文本框 40"/>
            <p:cNvSpPr txBox="true">
              <a:spLocks noChangeArrowheads="true"/>
            </p:cNvSpPr>
            <p:nvPr/>
          </p:nvSpPr>
          <p:spPr bwMode="auto">
            <a:xfrm>
              <a:off x="5511031" y="2246543"/>
              <a:ext cx="5606019" cy="148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超过 200 万元的货物和服务采购项目、超过400 万元的工程采购项目中适宜由中小企业提供的，</a:t>
              </a:r>
              <a:r>
                <a:rPr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将面向中小企业采购预留份额比例由40%提高至45%，</a:t>
              </a: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其中预留给小微企业的比例不低于 </a:t>
              </a:r>
              <a:r>
                <a:rPr lang="en-US" altLang="zh-CN"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7</a:t>
              </a: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0%。</a:t>
              </a:r>
              <a:endPar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endParaRPr>
            </a:p>
          </p:txBody>
        </p:sp>
        <p:sp>
          <p:nvSpPr>
            <p:cNvPr id="42" name="矩形 41"/>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cxnSp>
        <p:nvCxnSpPr>
          <p:cNvPr id="5" name="直接连接符 4"/>
          <p:cNvCxnSpPr/>
          <p:nvPr/>
        </p:nvCxnSpPr>
        <p:spPr>
          <a:xfrm>
            <a:off x="70485" y="781685"/>
            <a:ext cx="12051030" cy="15875"/>
          </a:xfrm>
          <a:prstGeom prst="line">
            <a:avLst/>
          </a:prstGeom>
        </p:spPr>
        <p:style>
          <a:lnRef idx="1">
            <a:schemeClr val="accent3"/>
          </a:lnRef>
          <a:fillRef idx="0">
            <a:schemeClr val="accent3"/>
          </a:fillRef>
          <a:effectRef idx="0">
            <a:schemeClr val="accent3"/>
          </a:effectRef>
          <a:fontRef idx="minor">
            <a:schemeClr val="tx1"/>
          </a:fontRef>
        </p:style>
      </p:cxnSp>
      <p:pic>
        <p:nvPicPr>
          <p:cNvPr id="4" name="图片 3" descr="图片1"/>
          <p:cNvPicPr>
            <a:picLocks noChangeAspect="true"/>
          </p:cNvPicPr>
          <p:nvPr/>
        </p:nvPicPr>
        <p:blipFill>
          <a:blip r:embed="rId2"/>
          <a:stretch>
            <a:fillRect/>
          </a:stretch>
        </p:blipFill>
        <p:spPr>
          <a:xfrm>
            <a:off x="10059670" y="182245"/>
            <a:ext cx="2033270" cy="456565"/>
          </a:xfrm>
          <a:prstGeom prst="rect">
            <a:avLst/>
          </a:prstGeom>
        </p:spPr>
      </p:pic>
      <p:pic>
        <p:nvPicPr>
          <p:cNvPr id="3" name="图片 2" descr="网页捕获_18-7-2022_15519_www.ccgp-shandong.gov.cn"/>
          <p:cNvPicPr>
            <a:picLocks noChangeAspect="true"/>
          </p:cNvPicPr>
          <p:nvPr/>
        </p:nvPicPr>
        <p:blipFill>
          <a:blip r:embed="rId3"/>
          <a:srcRect t="2742"/>
          <a:stretch>
            <a:fillRect/>
          </a:stretch>
        </p:blipFill>
        <p:spPr>
          <a:xfrm>
            <a:off x="2409190" y="1163955"/>
            <a:ext cx="7781290" cy="5521325"/>
          </a:xfrm>
          <a:prstGeom prst="rect">
            <a:avLst/>
          </a:prstGeom>
        </p:spPr>
      </p:pic>
      <p:cxnSp>
        <p:nvCxnSpPr>
          <p:cNvPr id="6" name="直接连接符 5"/>
          <p:cNvCxnSpPr/>
          <p:nvPr/>
        </p:nvCxnSpPr>
        <p:spPr>
          <a:xfrm>
            <a:off x="2890520" y="5808980"/>
            <a:ext cx="6644640" cy="25400"/>
          </a:xfrm>
          <a:prstGeom prst="line">
            <a:avLst/>
          </a:prstGeom>
        </p:spPr>
        <p:style>
          <a:lnRef idx="3">
            <a:schemeClr val="accent6"/>
          </a:lnRef>
          <a:fillRef idx="0">
            <a:schemeClr val="accent6"/>
          </a:fillRef>
          <a:effectRef idx="2">
            <a:schemeClr val="accent6"/>
          </a:effectRef>
          <a:fontRef idx="minor">
            <a:schemeClr val="tx1"/>
          </a:fontRef>
        </p:style>
      </p:cxnSp>
      <p:cxnSp>
        <p:nvCxnSpPr>
          <p:cNvPr id="7" name="直接连接符 6"/>
          <p:cNvCxnSpPr/>
          <p:nvPr/>
        </p:nvCxnSpPr>
        <p:spPr>
          <a:xfrm>
            <a:off x="2513330" y="5977890"/>
            <a:ext cx="888365" cy="0"/>
          </a:xfrm>
          <a:prstGeom prst="line">
            <a:avLst/>
          </a:prstGeom>
        </p:spPr>
        <p:style>
          <a:lnRef idx="3">
            <a:schemeClr val="accent6"/>
          </a:lnRef>
          <a:fillRef idx="0">
            <a:schemeClr val="accent6"/>
          </a:fillRef>
          <a:effectRef idx="2">
            <a:schemeClr val="accent6"/>
          </a:effectRef>
          <a:fontRef idx="minor">
            <a:schemeClr val="tx1"/>
          </a:fontRef>
        </p:style>
      </p:cxnSp>
      <p:sp>
        <p:nvSpPr>
          <p:cNvPr id="9" name="文本框 8"/>
          <p:cNvSpPr txBox="true"/>
          <p:nvPr/>
        </p:nvSpPr>
        <p:spPr>
          <a:xfrm>
            <a:off x="729615" y="343535"/>
            <a:ext cx="3027680" cy="583565"/>
          </a:xfrm>
          <a:prstGeom prst="rect">
            <a:avLst/>
          </a:prstGeom>
          <a:noFill/>
        </p:spPr>
        <p:txBody>
          <a:bodyPr wrap="none" rtlCol="0" anchor="t">
            <a:spAutoFit/>
          </a:bodyPr>
          <a:p>
            <a:pPr lvl="0" algn="l">
              <a:buClrTx/>
              <a:buSzTx/>
              <a:buFontTx/>
            </a:pPr>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rPr>
              <a:t>预留采购份额：</a:t>
            </a:r>
            <a:endPar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endParaRPr>
          </a:p>
        </p:txBody>
      </p:sp>
      <p:sp>
        <p:nvSpPr>
          <p:cNvPr id="2" name="文本框 1"/>
          <p:cNvSpPr txBox="true"/>
          <p:nvPr/>
        </p:nvSpPr>
        <p:spPr>
          <a:xfrm>
            <a:off x="3865245" y="826770"/>
            <a:ext cx="5754370" cy="337185"/>
          </a:xfrm>
          <a:prstGeom prst="rect">
            <a:avLst/>
          </a:prstGeom>
          <a:noFill/>
        </p:spPr>
        <p:txBody>
          <a:bodyPr wrap="square" rtlCol="0">
            <a:spAutoFit/>
          </a:bodyPr>
          <a:p>
            <a:r>
              <a:rPr lang="zh-CN" altLang="en-US" sz="1600">
                <a:latin typeface="楷体_GB2312" panose="02010609030101010101" charset="-122"/>
                <a:ea typeface="楷体_GB2312" panose="02010609030101010101" charset="-122"/>
                <a:cs typeface="楷体_GB2312" panose="02010609030101010101" charset="-122"/>
              </a:rPr>
              <a:t>网址：中国山东政府采购网（</a:t>
            </a:r>
            <a:r>
              <a:rPr lang="en-US" altLang="zh-CN" sz="1600">
                <a:latin typeface="楷体_GB2312" panose="02010609030101010101" charset="-122"/>
                <a:ea typeface="楷体_GB2312" panose="02010609030101010101" charset="-122"/>
                <a:cs typeface="楷体_GB2312" panose="02010609030101010101" charset="-122"/>
              </a:rPr>
              <a:t>www.ccgp-shandong.gov.cn</a:t>
            </a:r>
            <a:r>
              <a:rPr lang="zh-CN" altLang="en-US" sz="1600">
                <a:latin typeface="楷体_GB2312" panose="02010609030101010101" charset="-122"/>
                <a:ea typeface="楷体_GB2312" panose="02010609030101010101" charset="-122"/>
                <a:cs typeface="楷体_GB2312" panose="02010609030101010101" charset="-122"/>
                <a:sym typeface="+mn-ea"/>
              </a:rPr>
              <a:t>）</a:t>
            </a:r>
            <a:endParaRPr lang="zh-CN" altLang="en-US" sz="1600">
              <a:latin typeface="楷体_GB2312" panose="02010609030101010101" charset="-122"/>
              <a:ea typeface="楷体_GB2312" panose="02010609030101010101" charset="-122"/>
              <a:cs typeface="楷体_GB2312" panose="02010609030101010101" charset="-122"/>
              <a:sym typeface="+mn-ea"/>
            </a:endParaRPr>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pic>
        <p:nvPicPr>
          <p:cNvPr id="5" name="图片 4" descr="图片1"/>
          <p:cNvPicPr>
            <a:picLocks noChangeAspect="true"/>
          </p:cNvPicPr>
          <p:nvPr/>
        </p:nvPicPr>
        <p:blipFill>
          <a:blip r:embed="rId2"/>
          <a:stretch>
            <a:fillRect/>
          </a:stretch>
        </p:blipFill>
        <p:spPr>
          <a:xfrm>
            <a:off x="10069195" y="173355"/>
            <a:ext cx="2033270" cy="456565"/>
          </a:xfrm>
          <a:prstGeom prst="rect">
            <a:avLst/>
          </a:prstGeom>
        </p:spPr>
      </p:pic>
      <p:cxnSp>
        <p:nvCxnSpPr>
          <p:cNvPr id="6" name="直接连接符 5"/>
          <p:cNvCxnSpPr/>
          <p:nvPr/>
        </p:nvCxnSpPr>
        <p:spPr>
          <a:xfrm>
            <a:off x="70485" y="1310640"/>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7" name="文本框 6"/>
          <p:cNvSpPr txBox="true"/>
          <p:nvPr/>
        </p:nvSpPr>
        <p:spPr>
          <a:xfrm>
            <a:off x="1680845" y="2075180"/>
            <a:ext cx="8830945" cy="2306955"/>
          </a:xfrm>
          <a:prstGeom prst="rect">
            <a:avLst/>
          </a:prstGeom>
          <a:noFill/>
        </p:spPr>
        <p:txBody>
          <a:bodyPr wrap="square" rtlCol="0" anchor="t">
            <a:spAutoFit/>
          </a:bodyPr>
          <a:lstStyle/>
          <a:p>
            <a:pPr marL="0" lvl="0" indent="0" algn="l" fontAlgn="ctr">
              <a:lnSpc>
                <a:spcPct val="150000"/>
              </a:lnSpc>
              <a:spcBef>
                <a:spcPts val="2600"/>
              </a:spcBef>
              <a:spcAft>
                <a:spcPts val="0"/>
              </a:spcAft>
              <a:buSzPct val="100000"/>
              <a:buNone/>
            </a:pP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   </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rPr>
              <a:t>对于经主管预算单位统筹后未预留份额专门面向中小企业采购的项目，以及预留份额项目中的非预留部分采购包，采购人、采购代理机构应当对符合规定的小微企业报价给予价格扣除优惠，用扣除后的价格参加评审。</a:t>
            </a:r>
            <a:endParaRPr lang="zh-CN" altLang="en-US" sz="2400" noProof="0" dirty="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mn-ea"/>
            </a:endParaRPr>
          </a:p>
        </p:txBody>
      </p:sp>
      <p:sp>
        <p:nvSpPr>
          <p:cNvPr id="2" name="文本框 1"/>
          <p:cNvSpPr txBox="true"/>
          <p:nvPr/>
        </p:nvSpPr>
        <p:spPr>
          <a:xfrm>
            <a:off x="759460" y="466725"/>
            <a:ext cx="3027680" cy="583565"/>
          </a:xfrm>
          <a:prstGeom prst="rect">
            <a:avLst/>
          </a:prstGeom>
          <a:noFill/>
        </p:spPr>
        <p:txBody>
          <a:bodyPr wrap="none" rtlCol="0" anchor="t">
            <a:spAutoFit/>
          </a:bodyPr>
          <a:p>
            <a:pPr lvl="0" algn="l">
              <a:buClrTx/>
              <a:buSzTx/>
              <a:buFontTx/>
            </a:pPr>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rPr>
              <a:t>价格扣除优惠：</a:t>
            </a:r>
            <a:endPar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endParaRPr>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true">
          <a:blip r:embed="rId1">
            <a:alphaModFix amt="67000"/>
          </a:blip>
          <a:stretch>
            <a:fillRect/>
          </a:stretch>
        </a:blipFill>
        <a:effectLst/>
      </p:bgPr>
    </p:bg>
    <p:spTree>
      <p:nvGrpSpPr>
        <p:cNvPr id="1" name=""/>
        <p:cNvGrpSpPr/>
        <p:nvPr/>
      </p:nvGrpSpPr>
      <p:grpSpPr>
        <a:xfrm>
          <a:off x="0" y="0"/>
          <a:ext cx="0" cy="0"/>
          <a:chOff x="0" y="0"/>
          <a:chExt cx="0" cy="0"/>
        </a:xfrm>
      </p:grpSpPr>
      <p:sp>
        <p:nvSpPr>
          <p:cNvPr id="7" name="任意形状 8"/>
          <p:cNvSpPr/>
          <p:nvPr>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pic>
        <p:nvPicPr>
          <p:cNvPr id="2" name="图片 1" descr="图片1"/>
          <p:cNvPicPr>
            <a:picLocks noChangeAspect="true"/>
          </p:cNvPicPr>
          <p:nvPr/>
        </p:nvPicPr>
        <p:blipFill>
          <a:blip r:embed="rId4"/>
          <a:stretch>
            <a:fillRect/>
          </a:stretch>
        </p:blipFill>
        <p:spPr>
          <a:xfrm>
            <a:off x="10069195" y="173355"/>
            <a:ext cx="2033270" cy="456565"/>
          </a:xfrm>
          <a:prstGeom prst="rect">
            <a:avLst/>
          </a:prstGeom>
        </p:spPr>
      </p:pic>
      <p:cxnSp>
        <p:nvCxnSpPr>
          <p:cNvPr id="5" name="直接连接符 4"/>
          <p:cNvCxnSpPr/>
          <p:nvPr/>
        </p:nvCxnSpPr>
        <p:spPr>
          <a:xfrm>
            <a:off x="0" y="1054567"/>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18" name="标题 1"/>
          <p:cNvSpPr>
            <a:spLocks noGrp="true"/>
          </p:cNvSpPr>
          <p:nvPr/>
        </p:nvSpPr>
        <p:spPr>
          <a:xfrm>
            <a:off x="368935" y="377190"/>
            <a:ext cx="8237220" cy="615950"/>
          </a:xfrm>
          <a:prstGeom prst="rect">
            <a:avLst/>
          </a:prstGeom>
        </p:spPr>
        <p:txBody>
          <a:bodyPr vert="horz" lIns="91440" tIns="45720" rIns="91440" bIns="45720" rtlCol="0" anchor="b" anchorCtr="false">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buClrTx/>
              <a:buSzTx/>
              <a:buFontTx/>
            </a:pPr>
            <a:r>
              <a:rPr lang="en-US" altLang="zh-CN" sz="3200" noProof="0" dirty="0">
                <a:ln>
                  <a:noFill/>
                </a:ln>
                <a:solidFill>
                  <a:srgbClr val="124062"/>
                </a:solidFill>
                <a:effectLst/>
                <a:uLnTx/>
                <a:uFillTx/>
                <a:latin typeface="Arial Black" panose="020B0A04020102020204" pitchFamily="34" charset="0"/>
                <a:ea typeface="创艺简细圆" pitchFamily="2" charset="-122"/>
                <a:cs typeface="Kartika" panose="02020503030404060203" pitchFamily="18" charset="0"/>
                <a:sym typeface="+mn-ea"/>
              </a:rPr>
              <a:t>    </a:t>
            </a:r>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rPr>
              <a:t>价格扣除优惠：</a:t>
            </a:r>
            <a:endParaRPr lang="zh-CN" altLang="en-US" sz="28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endParaRPr>
          </a:p>
        </p:txBody>
      </p:sp>
      <p:grpSp>
        <p:nvGrpSpPr>
          <p:cNvPr id="17" name="组合 16"/>
          <p:cNvGrpSpPr/>
          <p:nvPr/>
        </p:nvGrpSpPr>
        <p:grpSpPr>
          <a:xfrm>
            <a:off x="1018449" y="1852590"/>
            <a:ext cx="10870163" cy="922020"/>
            <a:chOff x="4194471" y="2472969"/>
            <a:chExt cx="8348796" cy="922020"/>
          </a:xfrm>
        </p:grpSpPr>
        <p:sp>
          <p:nvSpPr>
            <p:cNvPr id="19" name="文本框 18"/>
            <p:cNvSpPr txBox="true"/>
            <p:nvPr/>
          </p:nvSpPr>
          <p:spPr>
            <a:xfrm>
              <a:off x="4194471" y="247296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1</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20" name="文本框 19"/>
            <p:cNvSpPr txBox="true">
              <a:spLocks noChangeArrowheads="true"/>
            </p:cNvSpPr>
            <p:nvPr/>
          </p:nvSpPr>
          <p:spPr bwMode="auto">
            <a:xfrm>
              <a:off x="5304902" y="2714813"/>
              <a:ext cx="723836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货物、服务类采购项目，价格扣除比例由</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6%-10%</a:t>
              </a:r>
              <a:r>
                <a:rPr lang="zh-CN"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提高至</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10%-20%</a:t>
              </a: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a:t>
              </a:r>
              <a:endPar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1" name="矩形 20"/>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9" name="组合 38"/>
          <p:cNvGrpSpPr/>
          <p:nvPr/>
        </p:nvGrpSpPr>
        <p:grpSpPr>
          <a:xfrm>
            <a:off x="1097280" y="4269740"/>
            <a:ext cx="10111105" cy="922020"/>
            <a:chOff x="3812820" y="2544935"/>
            <a:chExt cx="7304230" cy="922020"/>
          </a:xfrm>
        </p:grpSpPr>
        <p:sp>
          <p:nvSpPr>
            <p:cNvPr id="40" name="文本框 39"/>
            <p:cNvSpPr txBox="true"/>
            <p:nvPr/>
          </p:nvSpPr>
          <p:spPr>
            <a:xfrm>
              <a:off x="3812820" y="2544935"/>
              <a:ext cx="713541"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3</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41" name="文本框 40"/>
            <p:cNvSpPr txBox="true">
              <a:spLocks noChangeArrowheads="true"/>
            </p:cNvSpPr>
            <p:nvPr/>
          </p:nvSpPr>
          <p:spPr bwMode="auto">
            <a:xfrm>
              <a:off x="4757678" y="2759883"/>
              <a:ext cx="635937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工程类采购项目，价格扣除比例为</a:t>
              </a:r>
              <a:r>
                <a:rPr lang="en-US" altLang="zh-CN"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3%-5%</a:t>
              </a: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rPr>
                <a:t>。</a:t>
              </a:r>
              <a:endPar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楷体_GB2312" panose="02010609030101010101" charset="-122"/>
                <a:sym typeface="微软雅黑" panose="020B0503020204020204" charset="-122"/>
              </a:endParaRPr>
            </a:p>
          </p:txBody>
        </p:sp>
        <p:sp>
          <p:nvSpPr>
            <p:cNvPr id="42" name="矩形 41"/>
            <p:cNvSpPr/>
            <p:nvPr/>
          </p:nvSpPr>
          <p:spPr>
            <a:xfrm>
              <a:off x="4522922" y="2684000"/>
              <a:ext cx="112846"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
        <p:nvSpPr>
          <p:cNvPr id="3" name="文本框 2"/>
          <p:cNvSpPr txBox="true"/>
          <p:nvPr/>
        </p:nvSpPr>
        <p:spPr>
          <a:xfrm>
            <a:off x="2043430" y="5191760"/>
            <a:ext cx="9229090" cy="1014730"/>
          </a:xfrm>
          <a:prstGeom prst="rect">
            <a:avLst/>
          </a:prstGeom>
          <a:noFill/>
        </p:spPr>
        <p:txBody>
          <a:bodyPr wrap="square" rtlCol="0">
            <a:spAutoFit/>
          </a:bodyPr>
          <a:p>
            <a:pPr fontAlgn="auto">
              <a:lnSpc>
                <a:spcPct val="150000"/>
              </a:lnSpc>
            </a:pPr>
            <a:r>
              <a:rPr lang="en-US" altLang="zh-CN"/>
              <a:t> </a:t>
            </a:r>
            <a:r>
              <a:rPr lang="zh-CN" altLang="en-US" sz="2000"/>
              <a:t>具体扣除比例，由采购人、采购代理机构根据采购标的的相关行业平均利润率、市场竞争状况确定。</a:t>
            </a:r>
            <a:endParaRPr lang="zh-CN" altLang="en-US" sz="2000"/>
          </a:p>
        </p:txBody>
      </p:sp>
      <p:grpSp>
        <p:nvGrpSpPr>
          <p:cNvPr id="4" name="组合 3"/>
          <p:cNvGrpSpPr/>
          <p:nvPr/>
        </p:nvGrpSpPr>
        <p:grpSpPr>
          <a:xfrm>
            <a:off x="1018449" y="2968285"/>
            <a:ext cx="10870163" cy="922020"/>
            <a:chOff x="4194471" y="2472969"/>
            <a:chExt cx="8348796" cy="922020"/>
          </a:xfrm>
        </p:grpSpPr>
        <p:sp>
          <p:nvSpPr>
            <p:cNvPr id="8" name="文本框 7"/>
            <p:cNvSpPr txBox="true"/>
            <p:nvPr/>
          </p:nvSpPr>
          <p:spPr>
            <a:xfrm>
              <a:off x="4194471" y="247296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2</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9" name="文本框 8"/>
            <p:cNvSpPr txBox="true">
              <a:spLocks noChangeArrowheads="true"/>
            </p:cNvSpPr>
            <p:nvPr/>
          </p:nvSpPr>
          <p:spPr bwMode="auto">
            <a:xfrm>
              <a:off x="5304902" y="2518598"/>
              <a:ext cx="7238365"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大中型企业与小微企业组成联合体或大中型企业向小微企业分包的，评审优惠幅度</a:t>
              </a:r>
              <a:r>
                <a:rPr lang="zh-CN"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由</a:t>
              </a:r>
              <a:r>
                <a:rPr lang="en-US" altLang="zh-CN"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2%-3%</a:t>
              </a:r>
              <a:r>
                <a:rPr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提高至4%—6%。</a:t>
              </a:r>
              <a:endParaRPr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10" name="矩形 9"/>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a:xfrm>
          <a:off x="0" y="0"/>
          <a:ext cx="0" cy="0"/>
          <a:chOff x="0" y="0"/>
          <a:chExt cx="0" cy="0"/>
        </a:xfrm>
      </p:grpSpPr>
      <p:cxnSp>
        <p:nvCxnSpPr>
          <p:cNvPr id="5" name="直接连接符 4"/>
          <p:cNvCxnSpPr/>
          <p:nvPr/>
        </p:nvCxnSpPr>
        <p:spPr>
          <a:xfrm>
            <a:off x="41910" y="1076325"/>
            <a:ext cx="12051030" cy="15875"/>
          </a:xfrm>
          <a:prstGeom prst="line">
            <a:avLst/>
          </a:prstGeom>
        </p:spPr>
        <p:style>
          <a:lnRef idx="1">
            <a:schemeClr val="accent3"/>
          </a:lnRef>
          <a:fillRef idx="0">
            <a:schemeClr val="accent3"/>
          </a:fillRef>
          <a:effectRef idx="0">
            <a:schemeClr val="accent3"/>
          </a:effectRef>
          <a:fontRef idx="minor">
            <a:schemeClr val="tx1"/>
          </a:fontRef>
        </p:style>
      </p:cxnSp>
      <p:pic>
        <p:nvPicPr>
          <p:cNvPr id="4" name="图片 3" descr="图片1"/>
          <p:cNvPicPr>
            <a:picLocks noChangeAspect="true"/>
          </p:cNvPicPr>
          <p:nvPr/>
        </p:nvPicPr>
        <p:blipFill>
          <a:blip r:embed="rId2"/>
          <a:stretch>
            <a:fillRect/>
          </a:stretch>
        </p:blipFill>
        <p:spPr>
          <a:xfrm>
            <a:off x="10059670" y="182245"/>
            <a:ext cx="2033270" cy="456565"/>
          </a:xfrm>
          <a:prstGeom prst="rect">
            <a:avLst/>
          </a:prstGeom>
        </p:spPr>
      </p:pic>
      <p:cxnSp>
        <p:nvCxnSpPr>
          <p:cNvPr id="6" name="直接连接符 5"/>
          <p:cNvCxnSpPr/>
          <p:nvPr/>
        </p:nvCxnSpPr>
        <p:spPr>
          <a:xfrm>
            <a:off x="2802890" y="5601970"/>
            <a:ext cx="6644640" cy="25400"/>
          </a:xfrm>
          <a:prstGeom prst="line">
            <a:avLst/>
          </a:prstGeom>
        </p:spPr>
        <p:style>
          <a:lnRef idx="3">
            <a:schemeClr val="accent6"/>
          </a:lnRef>
          <a:fillRef idx="0">
            <a:schemeClr val="accent6"/>
          </a:fillRef>
          <a:effectRef idx="2">
            <a:schemeClr val="accent6"/>
          </a:effectRef>
          <a:fontRef idx="minor">
            <a:schemeClr val="tx1"/>
          </a:fontRef>
        </p:style>
      </p:cxnSp>
      <p:cxnSp>
        <p:nvCxnSpPr>
          <p:cNvPr id="7" name="直接连接符 6"/>
          <p:cNvCxnSpPr/>
          <p:nvPr/>
        </p:nvCxnSpPr>
        <p:spPr>
          <a:xfrm>
            <a:off x="2512695" y="5772785"/>
            <a:ext cx="888365" cy="0"/>
          </a:xfrm>
          <a:prstGeom prst="line">
            <a:avLst/>
          </a:prstGeom>
        </p:spPr>
        <p:style>
          <a:lnRef idx="3">
            <a:schemeClr val="accent6"/>
          </a:lnRef>
          <a:fillRef idx="0">
            <a:schemeClr val="accent6"/>
          </a:fillRef>
          <a:effectRef idx="2">
            <a:schemeClr val="accent6"/>
          </a:effectRef>
          <a:fontRef idx="minor">
            <a:schemeClr val="tx1"/>
          </a:fontRef>
        </p:style>
      </p:cxnSp>
      <p:pic>
        <p:nvPicPr>
          <p:cNvPr id="2" name="图片 1" descr="1658134778710060546"/>
          <p:cNvPicPr>
            <a:picLocks noChangeAspect="true"/>
          </p:cNvPicPr>
          <p:nvPr/>
        </p:nvPicPr>
        <p:blipFill>
          <a:blip r:embed="rId3"/>
          <a:stretch>
            <a:fillRect/>
          </a:stretch>
        </p:blipFill>
        <p:spPr>
          <a:xfrm>
            <a:off x="1952625" y="1414145"/>
            <a:ext cx="8229600" cy="5143500"/>
          </a:xfrm>
          <a:prstGeom prst="rect">
            <a:avLst/>
          </a:prstGeom>
        </p:spPr>
      </p:pic>
      <p:sp>
        <p:nvSpPr>
          <p:cNvPr id="8" name="文本框 7"/>
          <p:cNvSpPr txBox="true"/>
          <p:nvPr/>
        </p:nvSpPr>
        <p:spPr>
          <a:xfrm>
            <a:off x="703580" y="436245"/>
            <a:ext cx="3027680" cy="583565"/>
          </a:xfrm>
          <a:prstGeom prst="rect">
            <a:avLst/>
          </a:prstGeom>
          <a:noFill/>
        </p:spPr>
        <p:txBody>
          <a:bodyPr wrap="none" rtlCol="0" anchor="t">
            <a:spAutoFit/>
          </a:bodyPr>
          <a:p>
            <a:pPr lvl="0" algn="l">
              <a:buClrTx/>
              <a:buSzTx/>
              <a:buFontTx/>
            </a:pPr>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rPr>
              <a:t>价格扣除优惠：</a:t>
            </a:r>
            <a:endParaRPr lang="zh-CN" altLang="en-US" sz="28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sym typeface="+mn-ea"/>
            </a:endParaRPr>
          </a:p>
        </p:txBody>
      </p:sp>
    </p:spTree>
    <p:custDataLst>
      <p:tags r:id="rId4"/>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true">
          <a:blip r:embed="rId1">
            <a:alphaModFix amt="67000"/>
          </a:blip>
          <a:stretch>
            <a:fillRect/>
          </a:stretch>
        </a:blipFill>
        <a:effectLst/>
      </p:bgPr>
    </p:bg>
    <p:spTree>
      <p:nvGrpSpPr>
        <p:cNvPr id="1" name=""/>
        <p:cNvGrpSpPr/>
        <p:nvPr/>
      </p:nvGrpSpPr>
      <p:grpSpPr>
        <a:xfrm>
          <a:off x="0" y="0"/>
          <a:ext cx="0" cy="0"/>
          <a:chOff x="0" y="0"/>
          <a:chExt cx="0" cy="0"/>
        </a:xfrm>
      </p:grpSpPr>
      <p:sp>
        <p:nvSpPr>
          <p:cNvPr id="7" name="任意形状 8"/>
          <p:cNvSpPr/>
          <p:nvPr>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pic>
        <p:nvPicPr>
          <p:cNvPr id="2" name="图片 1" descr="图片1"/>
          <p:cNvPicPr>
            <a:picLocks noChangeAspect="true"/>
          </p:cNvPicPr>
          <p:nvPr/>
        </p:nvPicPr>
        <p:blipFill>
          <a:blip r:embed="rId4"/>
          <a:stretch>
            <a:fillRect/>
          </a:stretch>
        </p:blipFill>
        <p:spPr>
          <a:xfrm>
            <a:off x="10069195" y="173355"/>
            <a:ext cx="2033270" cy="456565"/>
          </a:xfrm>
          <a:prstGeom prst="rect">
            <a:avLst/>
          </a:prstGeom>
        </p:spPr>
      </p:pic>
      <p:cxnSp>
        <p:nvCxnSpPr>
          <p:cNvPr id="5" name="直接连接符 4"/>
          <p:cNvCxnSpPr/>
          <p:nvPr/>
        </p:nvCxnSpPr>
        <p:spPr>
          <a:xfrm>
            <a:off x="0" y="1054567"/>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18" name="标题 1"/>
          <p:cNvSpPr>
            <a:spLocks noGrp="true"/>
          </p:cNvSpPr>
          <p:nvPr/>
        </p:nvSpPr>
        <p:spPr>
          <a:xfrm>
            <a:off x="300990" y="93980"/>
            <a:ext cx="8237220" cy="615950"/>
          </a:xfrm>
          <a:prstGeom prst="rect">
            <a:avLst/>
          </a:prstGeom>
        </p:spPr>
        <p:txBody>
          <a:bodyPr vert="horz" lIns="91440" tIns="45720" rIns="91440" bIns="45720" rtlCol="0" anchor="b" anchorCtr="false">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buClrTx/>
              <a:buSzTx/>
              <a:buFontTx/>
            </a:pPr>
            <a:endParaRPr lang="zh-CN" altLang="en-US" sz="3200" noProof="0" dirty="0">
              <a:ln>
                <a:noFill/>
              </a:ln>
              <a:solidFill>
                <a:srgbClr val="124062"/>
              </a:solidFill>
              <a:effectLst/>
              <a:uLnTx/>
              <a:uFillTx/>
              <a:latin typeface="Arial Black" panose="020B0A04020102020204" pitchFamily="34" charset="0"/>
              <a:ea typeface="创艺简细圆" pitchFamily="2" charset="-122"/>
              <a:cs typeface="Kartika" panose="02020503030404060203" pitchFamily="18" charset="0"/>
              <a:sym typeface="+mn-ea"/>
            </a:endParaRPr>
          </a:p>
        </p:txBody>
      </p:sp>
      <p:sp>
        <p:nvSpPr>
          <p:cNvPr id="100" name="文本框 99"/>
          <p:cNvSpPr txBox="true"/>
          <p:nvPr/>
        </p:nvSpPr>
        <p:spPr>
          <a:xfrm>
            <a:off x="123190" y="471170"/>
            <a:ext cx="11256010" cy="583565"/>
          </a:xfrm>
          <a:prstGeom prst="rect">
            <a:avLst/>
          </a:prstGeom>
          <a:noFill/>
          <a:ln w="9525">
            <a:noFill/>
          </a:ln>
        </p:spPr>
        <p:txBody>
          <a:bodyPr wrap="square">
            <a:spAutoFit/>
          </a:bodyPr>
          <a:lstStyle/>
          <a:p>
            <a:pPr indent="0" algn="l"/>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企业享受优惠政策的具体情形</a:t>
            </a:r>
            <a:r>
              <a:rPr lang="zh-CN" altLang="en-US" sz="3200" noProof="0" dirty="0" smtClean="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a:t>
            </a:r>
            <a:endParaRPr lang="zh-CN" altLang="en-US" sz="320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grpSp>
        <p:nvGrpSpPr>
          <p:cNvPr id="17" name="组合 16"/>
          <p:cNvGrpSpPr/>
          <p:nvPr/>
        </p:nvGrpSpPr>
        <p:grpSpPr>
          <a:xfrm>
            <a:off x="1412875" y="1663065"/>
            <a:ext cx="9525635" cy="922020"/>
            <a:chOff x="4194471" y="2472969"/>
            <a:chExt cx="7638466" cy="922020"/>
          </a:xfrm>
        </p:grpSpPr>
        <p:sp>
          <p:nvSpPr>
            <p:cNvPr id="19" name="文本框 18"/>
            <p:cNvSpPr txBox="true"/>
            <p:nvPr/>
          </p:nvSpPr>
          <p:spPr>
            <a:xfrm>
              <a:off x="4194471" y="247296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1</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20" name="文本框 19"/>
            <p:cNvSpPr txBox="true">
              <a:spLocks noChangeArrowheads="true"/>
            </p:cNvSpPr>
            <p:nvPr/>
          </p:nvSpPr>
          <p:spPr bwMode="auto">
            <a:xfrm>
              <a:off x="5305030" y="2518689"/>
              <a:ext cx="6527907"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在货物采购项目中，货物由中小企业制造，即货物由中小企业生产且使用该中小企业商号或者注册商标。</a:t>
              </a:r>
              <a:endPar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1" name="矩形 20"/>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9" name="组合 38"/>
          <p:cNvGrpSpPr/>
          <p:nvPr/>
        </p:nvGrpSpPr>
        <p:grpSpPr>
          <a:xfrm>
            <a:off x="1291590" y="2967355"/>
            <a:ext cx="9611360" cy="922020"/>
            <a:chOff x="4101967" y="2544724"/>
            <a:chExt cx="7008138" cy="922020"/>
          </a:xfrm>
        </p:grpSpPr>
        <p:sp>
          <p:nvSpPr>
            <p:cNvPr id="40" name="文本框 39"/>
            <p:cNvSpPr txBox="true"/>
            <p:nvPr/>
          </p:nvSpPr>
          <p:spPr>
            <a:xfrm>
              <a:off x="4101967" y="2544724"/>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2</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41" name="文本框 40"/>
            <p:cNvSpPr txBox="true">
              <a:spLocks noChangeArrowheads="true"/>
            </p:cNvSpPr>
            <p:nvPr/>
          </p:nvSpPr>
          <p:spPr bwMode="auto">
            <a:xfrm>
              <a:off x="5173375" y="2590762"/>
              <a:ext cx="5936730"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在工程采购项目中，工程由中小企业承建，即工程施工单位为中小企业。</a:t>
              </a:r>
              <a:endPar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42" name="矩形 41"/>
            <p:cNvSpPr/>
            <p:nvPr/>
          </p:nvSpPr>
          <p:spPr>
            <a:xfrm>
              <a:off x="4977521" y="268378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 name="组合 2"/>
          <p:cNvGrpSpPr/>
          <p:nvPr/>
        </p:nvGrpSpPr>
        <p:grpSpPr>
          <a:xfrm>
            <a:off x="1291590" y="4312603"/>
            <a:ext cx="9422764" cy="1260475"/>
            <a:chOff x="4056129" y="3136227"/>
            <a:chExt cx="6870623" cy="1260475"/>
          </a:xfrm>
        </p:grpSpPr>
        <p:sp>
          <p:nvSpPr>
            <p:cNvPr id="4" name="文本框 3"/>
            <p:cNvSpPr txBox="true"/>
            <p:nvPr/>
          </p:nvSpPr>
          <p:spPr>
            <a:xfrm>
              <a:off x="4056129" y="341403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3</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8" name="文本框 7"/>
            <p:cNvSpPr txBox="true">
              <a:spLocks noChangeArrowheads="true"/>
            </p:cNvSpPr>
            <p:nvPr/>
          </p:nvSpPr>
          <p:spPr bwMode="auto">
            <a:xfrm>
              <a:off x="5232177" y="3136227"/>
              <a:ext cx="5694575"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在服务采购项目中，服务由中小企业承接，即提供服务的人员为中小企业依照《中华人民共和国劳动合同法》订立劳动合同的从业人员</a:t>
              </a:r>
              <a:r>
                <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a:t>
              </a:r>
              <a:endParaRPr lang="zh-CN" altLang="en-US" sz="28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9" name="矩形 8"/>
            <p:cNvSpPr/>
            <p:nvPr/>
          </p:nvSpPr>
          <p:spPr>
            <a:xfrm>
              <a:off x="4927053" y="350547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true">
          <a:blip r:embed="rId1">
            <a:alphaModFix amt="67000"/>
          </a:blip>
          <a:stretch>
            <a:fillRect/>
          </a:stretch>
        </a:blipFill>
        <a:effectLst/>
      </p:bgPr>
    </p:bg>
    <p:spTree>
      <p:nvGrpSpPr>
        <p:cNvPr id="1" name=""/>
        <p:cNvGrpSpPr/>
        <p:nvPr/>
      </p:nvGrpSpPr>
      <p:grpSpPr>
        <a:xfrm>
          <a:off x="0" y="0"/>
          <a:ext cx="0" cy="0"/>
          <a:chOff x="0" y="0"/>
          <a:chExt cx="0" cy="0"/>
        </a:xfrm>
      </p:grpSpPr>
      <p:sp>
        <p:nvSpPr>
          <p:cNvPr id="7" name="任意形状 8"/>
          <p:cNvSpPr/>
          <p:nvPr>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rgbClr val="F9FAFB">
                  <a:alpha val="10000"/>
                </a:srgbClr>
              </a:gs>
              <a:gs pos="100000">
                <a:srgbClr val="CAD8E1">
                  <a:lumMod val="90000"/>
                  <a:alpha val="24000"/>
                </a:srgbClr>
              </a:gs>
            </a:gsLst>
            <a:lin ang="5400000" scaled="false"/>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pic>
        <p:nvPicPr>
          <p:cNvPr id="2" name="图片 1" descr="图片1"/>
          <p:cNvPicPr>
            <a:picLocks noChangeAspect="true"/>
          </p:cNvPicPr>
          <p:nvPr/>
        </p:nvPicPr>
        <p:blipFill>
          <a:blip r:embed="rId4"/>
          <a:stretch>
            <a:fillRect/>
          </a:stretch>
        </p:blipFill>
        <p:spPr>
          <a:xfrm>
            <a:off x="10069195" y="173355"/>
            <a:ext cx="2033270" cy="456565"/>
          </a:xfrm>
          <a:prstGeom prst="rect">
            <a:avLst/>
          </a:prstGeom>
        </p:spPr>
      </p:pic>
      <p:cxnSp>
        <p:nvCxnSpPr>
          <p:cNvPr id="5" name="直接连接符 4"/>
          <p:cNvCxnSpPr/>
          <p:nvPr/>
        </p:nvCxnSpPr>
        <p:spPr>
          <a:xfrm>
            <a:off x="0" y="1054567"/>
            <a:ext cx="12051030" cy="15875"/>
          </a:xfrm>
          <a:prstGeom prst="line">
            <a:avLst/>
          </a:prstGeom>
        </p:spPr>
        <p:style>
          <a:lnRef idx="1">
            <a:schemeClr val="accent3"/>
          </a:lnRef>
          <a:fillRef idx="0">
            <a:schemeClr val="accent3"/>
          </a:fillRef>
          <a:effectRef idx="0">
            <a:schemeClr val="accent3"/>
          </a:effectRef>
          <a:fontRef idx="minor">
            <a:schemeClr val="tx1"/>
          </a:fontRef>
        </p:style>
      </p:cxnSp>
      <p:sp>
        <p:nvSpPr>
          <p:cNvPr id="18" name="标题 1"/>
          <p:cNvSpPr>
            <a:spLocks noGrp="true"/>
          </p:cNvSpPr>
          <p:nvPr/>
        </p:nvSpPr>
        <p:spPr>
          <a:xfrm>
            <a:off x="300990" y="93980"/>
            <a:ext cx="8237220" cy="615950"/>
          </a:xfrm>
          <a:prstGeom prst="rect">
            <a:avLst/>
          </a:prstGeom>
        </p:spPr>
        <p:txBody>
          <a:bodyPr vert="horz" lIns="91440" tIns="45720" rIns="91440" bIns="45720" rtlCol="0" anchor="b" anchorCtr="false">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buClrTx/>
              <a:buSzTx/>
              <a:buFontTx/>
            </a:pPr>
            <a:endParaRPr lang="zh-CN" altLang="en-US" sz="3200" noProof="0" dirty="0">
              <a:ln>
                <a:noFill/>
              </a:ln>
              <a:solidFill>
                <a:srgbClr val="124062"/>
              </a:solidFill>
              <a:effectLst/>
              <a:uLnTx/>
              <a:uFillTx/>
              <a:latin typeface="Arial Black" panose="020B0A04020102020204" pitchFamily="34" charset="0"/>
              <a:ea typeface="创艺简细圆" pitchFamily="2" charset="-122"/>
              <a:cs typeface="Kartika" panose="02020503030404060203" pitchFamily="18" charset="0"/>
              <a:sym typeface="+mn-ea"/>
            </a:endParaRPr>
          </a:p>
        </p:txBody>
      </p:sp>
      <p:sp>
        <p:nvSpPr>
          <p:cNvPr id="100" name="文本框 99"/>
          <p:cNvSpPr txBox="true"/>
          <p:nvPr/>
        </p:nvSpPr>
        <p:spPr>
          <a:xfrm>
            <a:off x="123190" y="471170"/>
            <a:ext cx="11256010" cy="583565"/>
          </a:xfrm>
          <a:prstGeom prst="rect">
            <a:avLst/>
          </a:prstGeom>
          <a:noFill/>
          <a:ln w="9525">
            <a:noFill/>
          </a:ln>
        </p:spPr>
        <p:txBody>
          <a:bodyPr wrap="square">
            <a:spAutoFit/>
          </a:bodyPr>
          <a:lstStyle/>
          <a:p>
            <a:pPr indent="0" algn="l"/>
            <a:r>
              <a:rPr lang="zh-CN" altLang="en-US" sz="3200" noProof="0" dirty="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不得享受情形</a:t>
            </a:r>
            <a:r>
              <a:rPr lang="zh-CN" altLang="en-US" sz="3200" noProof="0" dirty="0" smtClean="0">
                <a:ln>
                  <a:noFill/>
                </a:ln>
                <a:solidFill>
                  <a:srgbClr val="124062"/>
                </a:solidFill>
                <a:effectLst/>
                <a:uLnTx/>
                <a:uFillTx/>
                <a:latin typeface="方正黑体_GBK" panose="02000000000000000000" charset="-122"/>
                <a:ea typeface="方正黑体_GBK" panose="02000000000000000000" charset="-122"/>
                <a:cs typeface="Kartika" panose="02020503030404060203" pitchFamily="18" charset="0"/>
              </a:rPr>
              <a:t>：</a:t>
            </a:r>
            <a:endParaRPr lang="zh-CN" altLang="en-US" sz="3200" dirty="0">
              <a:solidFill>
                <a:srgbClr val="124062"/>
              </a:solidFill>
              <a:latin typeface="方正黑体_GBK" panose="02000000000000000000" charset="-122"/>
              <a:ea typeface="方正黑体_GBK" panose="02000000000000000000" charset="-122"/>
              <a:cs typeface="Kartika" panose="02020503030404060203" pitchFamily="18" charset="0"/>
            </a:endParaRPr>
          </a:p>
        </p:txBody>
      </p:sp>
      <p:grpSp>
        <p:nvGrpSpPr>
          <p:cNvPr id="17" name="组合 16"/>
          <p:cNvGrpSpPr/>
          <p:nvPr/>
        </p:nvGrpSpPr>
        <p:grpSpPr>
          <a:xfrm>
            <a:off x="1412875" y="1663065"/>
            <a:ext cx="9378951" cy="922020"/>
            <a:chOff x="4194471" y="2472969"/>
            <a:chExt cx="7520842" cy="922020"/>
          </a:xfrm>
        </p:grpSpPr>
        <p:sp>
          <p:nvSpPr>
            <p:cNvPr id="19" name="文本框 18"/>
            <p:cNvSpPr txBox="true"/>
            <p:nvPr/>
          </p:nvSpPr>
          <p:spPr>
            <a:xfrm>
              <a:off x="4194471" y="247296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1</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20" name="文本框 19"/>
            <p:cNvSpPr txBox="true">
              <a:spLocks noChangeArrowheads="true"/>
            </p:cNvSpPr>
            <p:nvPr/>
          </p:nvSpPr>
          <p:spPr bwMode="auto">
            <a:xfrm>
              <a:off x="5305030" y="2518689"/>
              <a:ext cx="6410283"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在货物采购项目中，供应商提供的货物既有中小企业制造货物，也有大型企业制造货物的，不享受该项扶持政策。</a:t>
              </a:r>
              <a:endParaRPr lang="zh-CN" altLang="en-US" sz="2400" noProof="0" dirty="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21" name="矩形 20"/>
            <p:cNvSpPr/>
            <p:nvPr/>
          </p:nvSpPr>
          <p:spPr>
            <a:xfrm>
              <a:off x="5074920" y="2684007"/>
              <a:ext cx="106680" cy="641943"/>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9" name="组合 38"/>
          <p:cNvGrpSpPr/>
          <p:nvPr/>
        </p:nvGrpSpPr>
        <p:grpSpPr>
          <a:xfrm>
            <a:off x="1291590" y="2967355"/>
            <a:ext cx="9611360" cy="922020"/>
            <a:chOff x="4101967" y="2544724"/>
            <a:chExt cx="7008138" cy="922020"/>
          </a:xfrm>
        </p:grpSpPr>
        <p:sp>
          <p:nvSpPr>
            <p:cNvPr id="40" name="文本框 39"/>
            <p:cNvSpPr txBox="true"/>
            <p:nvPr/>
          </p:nvSpPr>
          <p:spPr>
            <a:xfrm>
              <a:off x="4101967" y="2544724"/>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2</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41" name="文本框 40"/>
            <p:cNvSpPr txBox="true">
              <a:spLocks noChangeArrowheads="true"/>
            </p:cNvSpPr>
            <p:nvPr/>
          </p:nvSpPr>
          <p:spPr bwMode="auto">
            <a:xfrm>
              <a:off x="5173375" y="2590763"/>
              <a:ext cx="5936730"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组成联合体或者接受分包合同的中小企业与联合体内其他企业、分包企业之间不得存在直接控股、管理关系。</a:t>
              </a:r>
              <a:endPar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42" name="矩形 41"/>
            <p:cNvSpPr/>
            <p:nvPr/>
          </p:nvSpPr>
          <p:spPr>
            <a:xfrm>
              <a:off x="4977521" y="268378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grpSp>
        <p:nvGrpSpPr>
          <p:cNvPr id="3" name="组合 2"/>
          <p:cNvGrpSpPr/>
          <p:nvPr/>
        </p:nvGrpSpPr>
        <p:grpSpPr>
          <a:xfrm>
            <a:off x="1291590" y="4527869"/>
            <a:ext cx="9422764" cy="984566"/>
            <a:chOff x="4056129" y="3351493"/>
            <a:chExt cx="6870623" cy="984566"/>
          </a:xfrm>
        </p:grpSpPr>
        <p:sp>
          <p:nvSpPr>
            <p:cNvPr id="4" name="文本框 3"/>
            <p:cNvSpPr txBox="true"/>
            <p:nvPr/>
          </p:nvSpPr>
          <p:spPr>
            <a:xfrm>
              <a:off x="4056129" y="3414039"/>
              <a:ext cx="933789" cy="922020"/>
            </a:xfrm>
            <a:prstGeom prst="rect">
              <a:avLst/>
            </a:prstGeom>
            <a:noFill/>
          </p:spPr>
          <p:txBody>
            <a:bodyPr wrap="square" rtlCol="0">
              <a:spAutoFit/>
            </a:bodyPr>
            <a:lstStyle/>
            <a:p>
              <a:pPr algn="ctr"/>
              <a:r>
                <a:rPr kumimoji="1" lang="en-US" altLang="zh-CN" sz="5400" b="1" spc="300" dirty="0">
                  <a:solidFill>
                    <a:srgbClr val="017AA9"/>
                  </a:solidFill>
                  <a:latin typeface="方正楷体简体" panose="02000000000000000000" charset="-122"/>
                  <a:ea typeface="方正楷体简体" panose="02000000000000000000" charset="-122"/>
                  <a:cs typeface="+mn-ea"/>
                  <a:sym typeface="+mn-lt"/>
                </a:rPr>
                <a:t>3</a:t>
              </a:r>
              <a:endParaRPr kumimoji="1" lang="en-US" altLang="zh-CN" sz="5400" b="1" spc="300" dirty="0">
                <a:solidFill>
                  <a:srgbClr val="017AA9"/>
                </a:solidFill>
                <a:latin typeface="方正楷体简体" panose="02000000000000000000" charset="-122"/>
                <a:ea typeface="方正楷体简体" panose="02000000000000000000" charset="-122"/>
                <a:cs typeface="+mn-ea"/>
                <a:sym typeface="+mn-lt"/>
              </a:endParaRPr>
            </a:p>
          </p:txBody>
        </p:sp>
        <p:sp>
          <p:nvSpPr>
            <p:cNvPr id="8" name="文本框 7"/>
            <p:cNvSpPr txBox="true">
              <a:spLocks noChangeArrowheads="true"/>
            </p:cNvSpPr>
            <p:nvPr/>
          </p:nvSpPr>
          <p:spPr bwMode="auto">
            <a:xfrm>
              <a:off x="5232177" y="3351493"/>
              <a:ext cx="5694575"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anchor="ctr">
              <a:spAutoFit/>
            </a:bodyPr>
            <a:lstStyle>
              <a:lvl1pPr>
                <a:buFont typeface="Arial" panose="02080604020202020204" pitchFamily="34" charset="0"/>
                <a:defRPr>
                  <a:solidFill>
                    <a:schemeClr val="tx1"/>
                  </a:solidFill>
                  <a:latin typeface="Calibri" panose="020F0502020204030204" charset="0"/>
                  <a:ea typeface="宋体" pitchFamily="2" charset="-122"/>
                </a:defRPr>
              </a:lvl1pPr>
              <a:lvl2pPr marL="742950" indent="-285750">
                <a:buFont typeface="Arial" panose="02080604020202020204" pitchFamily="34" charset="0"/>
                <a:defRPr>
                  <a:solidFill>
                    <a:schemeClr val="tx1"/>
                  </a:solidFill>
                  <a:latin typeface="Calibri" panose="020F0502020204030204" charset="0"/>
                  <a:ea typeface="宋体" pitchFamily="2" charset="-122"/>
                </a:defRPr>
              </a:lvl2pPr>
              <a:lvl3pPr marL="1143000" indent="-228600">
                <a:buFont typeface="Arial" panose="02080604020202020204" pitchFamily="34" charset="0"/>
                <a:defRPr>
                  <a:solidFill>
                    <a:schemeClr val="tx1"/>
                  </a:solidFill>
                  <a:latin typeface="Calibri" panose="020F0502020204030204" charset="0"/>
                  <a:ea typeface="宋体" pitchFamily="2" charset="-122"/>
                </a:defRPr>
              </a:lvl3pPr>
              <a:lvl4pPr marL="1600200" indent="-228600">
                <a:buFont typeface="Arial" panose="02080604020202020204" pitchFamily="34" charset="0"/>
                <a:defRPr>
                  <a:solidFill>
                    <a:schemeClr val="tx1"/>
                  </a:solidFill>
                  <a:latin typeface="Calibri" panose="020F0502020204030204" charset="0"/>
                  <a:ea typeface="宋体" pitchFamily="2" charset="-122"/>
                </a:defRPr>
              </a:lvl4pPr>
              <a:lvl5pPr marL="2057400" indent="-228600">
                <a:buFont typeface="Arial" panose="02080604020202020204" pitchFamily="34" charset="0"/>
                <a:defRPr>
                  <a:solidFill>
                    <a:schemeClr val="tx1"/>
                  </a:solidFill>
                  <a:latin typeface="Calibri" panose="020F0502020204030204" charset="0"/>
                  <a:ea typeface="宋体"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Calibri" panose="020F0502020204030204" charset="0"/>
                  <a:ea typeface="宋体" pitchFamily="2" charset="-122"/>
                </a:defRPr>
              </a:lvl9pPr>
            </a:lstStyle>
            <a:p>
              <a:pPr fontAlgn="auto">
                <a:lnSpc>
                  <a:spcPct val="100000"/>
                </a:lnSpc>
              </a:pPr>
              <a:r>
                <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rPr>
                <a:t>享受该政策获得政府采购合同的，小微企业不得将合同分包给大中型企业，中型企业不得将合同分包给大型企业。</a:t>
              </a:r>
              <a:endParaRPr lang="zh-CN" altLang="en-US" sz="2400" noProof="0" dirty="0" smtClean="0">
                <a:ln>
                  <a:noFill/>
                </a:ln>
                <a:solidFill>
                  <a:srgbClr val="124062"/>
                </a:solidFill>
                <a:effectLst/>
                <a:uLnTx/>
                <a:uFillTx/>
                <a:latin typeface="楷体_GB2312" panose="02010609030101010101" charset="-122"/>
                <a:ea typeface="楷体_GB2312" panose="02010609030101010101" charset="-122"/>
                <a:cs typeface="Kartika" panose="02020503030404060203" pitchFamily="18" charset="0"/>
                <a:sym typeface="微软雅黑" panose="020B0503020204020204" charset="-122"/>
              </a:endParaRPr>
            </a:p>
          </p:txBody>
        </p:sp>
        <p:sp>
          <p:nvSpPr>
            <p:cNvPr id="9" name="矩形 8"/>
            <p:cNvSpPr/>
            <p:nvPr/>
          </p:nvSpPr>
          <p:spPr>
            <a:xfrm>
              <a:off x="4927053" y="3505479"/>
              <a:ext cx="105104" cy="641985"/>
            </a:xfrm>
            <a:prstGeom prst="rect">
              <a:avLst/>
            </a:prstGeom>
            <a:solidFill>
              <a:srgbClr val="92B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方正楷体简体" panose="02000000000000000000" charset="-122"/>
                <a:ea typeface="方正楷体简体" panose="02000000000000000000" charset="-122"/>
              </a:endParaRPr>
            </a:p>
          </p:txBody>
        </p:sp>
      </p:gr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down)">
                                      <p:cBhvr>
                                        <p:cTn id="11" dur="500"/>
                                        <p:tgtEl>
                                          <p:spTgt spid="39"/>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7"/>
  <p:tag name="KSO_WM_UNIT_LAYERLEVEL" val="1"/>
  <p:tag name="KSO_WM_TAG_VERSION" val="1.0"/>
  <p:tag name="KSO_WM_BEAUTIFY_FLAG" val="#wm#"/>
  <p:tag name="KSO_WM_UNIT_TYPE" val="y"/>
  <p:tag name="KSO_WM_UNIT_INDEX" val="7"/>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10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8.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6915"/>
  <p:tag name="KSO_WM_TEMPLATE_MASTER_THUMB_INDEX" val="12"/>
  <p:tag name="KSO_WM_TEMPLATE_THUMBS_INDEX" val="1、4、7、8、10、11、12、13、15"/>
</p:tagLst>
</file>

<file path=ppt/tags/tag129.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custom20206915_1*a*1"/>
  <p:tag name="KSO_WM_TEMPLATE_CATEGORY" val="custom"/>
  <p:tag name="KSO_WM_TEMPLATE_INDEX" val="20206915"/>
  <p:tag name="KSO_WM_UNIT_LAYERLEVEL" val="1"/>
  <p:tag name="KSO_WM_TAG_VERSION" val="1.0"/>
  <p:tag name="KSO_WM_BEAUTIFY_FLAG" val="#wm#"/>
  <p:tag name="KSO_WM_UNIT_PRESET_TEXT" val="空白演示经典风格"/>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ID" val="custom2020691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6915"/>
  <p:tag name="KSO_WM_SLIDE_LAYOUT" val="a_b_f"/>
  <p:tag name="KSO_WM_SLIDE_LAYOUT_CNT" val="1_1_1"/>
  <p:tag name="KSO_WM_TEMPLATE_MASTER_THUMB_INDEX" val="12"/>
  <p:tag name="KSO_WM_TEMPLATE_THUMBS_INDEX" val="1、4、7、8、10、11、12、13、15"/>
  <p:tag name="KSO_WM_SPECIAL_SOURCE" val="bdnull"/>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f5ee359-9c9d-4d47-9cbb-a95352424bc0}"/>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648a4cc-a49a-4d65-a15d-2b8970ba030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3.xml><?xml version="1.0" encoding="utf-8"?>
<p:tagLst xmlns:p="http://schemas.openxmlformats.org/presentationml/2006/main">
  <p:tag name="KSO_WM_SLIDE_BK_DARK_LIGHT" val=""/>
  <p:tag name="KSO_WM_SLIDE_BACKGROUND_TYPE" val="general"/>
  <p:tag name="KSO_WM_SPECIAL_SOURCE" val="bdnull"/>
  <p:tag name="KSO_WM_SLIDE_ITEM_CNT" val="2"/>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f5ee359-9c9d-4d47-9cbb-a95352424bc0}"/>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648a4cc-a49a-4d65-a15d-2b8970ba030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6.xml><?xml version="1.0" encoding="utf-8"?>
<p:tagLst xmlns:p="http://schemas.openxmlformats.org/presentationml/2006/main">
  <p:tag name="KSO_WM_SLIDE_BK_DARK_LIGHT" val=""/>
  <p:tag name="KSO_WM_SLIDE_BACKGROUND_TYPE" val="general"/>
  <p:tag name="KSO_WM_SPECIAL_SOURCE" val="bdnull"/>
  <p:tag name="KSO_WM_SLIDE_ITEM_CNT" val="2"/>
</p:tagLst>
</file>

<file path=ppt/tags/tag137.xml><?xml version="1.0" encoding="utf-8"?>
<p:tagLst xmlns:p="http://schemas.openxmlformats.org/presentationml/2006/main">
  <p:tag name="KSO_WM_SPECIAL_SOURCE" val="bdnull"/>
</p:tagLst>
</file>

<file path=ppt/tags/tag138.xml><?xml version="1.0" encoding="utf-8"?>
<p:tagLst xmlns:p="http://schemas.openxmlformats.org/presentationml/2006/main">
  <p:tag name="KSO_WM_SPECIAL_SOURCE" val="bdnull"/>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f5ee359-9c9d-4d47-9cbb-a95352424bc0}"/>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648a4cc-a49a-4d65-a15d-2b8970ba030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1.xml><?xml version="1.0" encoding="utf-8"?>
<p:tagLst xmlns:p="http://schemas.openxmlformats.org/presentationml/2006/main">
  <p:tag name="KSO_WM_SLIDE_BK_DARK_LIGHT" val=""/>
  <p:tag name="KSO_WM_SLIDE_BACKGROUND_TYPE" val="general"/>
  <p:tag name="KSO_WM_SPECIAL_SOURCE" val="bdnull"/>
  <p:tag name="KSO_WM_SLIDE_ITEM_CNT" val="2"/>
</p:tagLst>
</file>

<file path=ppt/tags/tag142.xml><?xml version="1.0" encoding="utf-8"?>
<p:tagLst xmlns:p="http://schemas.openxmlformats.org/presentationml/2006/main">
  <p:tag name="KSO_WM_SPECIAL_SOURCE" val="bdnull"/>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f5ee359-9c9d-4d47-9cbb-a95352424bc0}"/>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648a4cc-a49a-4d65-a15d-2b8970ba030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5.xml><?xml version="1.0" encoding="utf-8"?>
<p:tagLst xmlns:p="http://schemas.openxmlformats.org/presentationml/2006/main">
  <p:tag name="KSO_WM_SLIDE_BK_DARK_LIGHT" val=""/>
  <p:tag name="KSO_WM_SLIDE_BACKGROUND_TYPE" val="general"/>
  <p:tag name="KSO_WM_SPECIAL_SOURCE" val="bdnull"/>
  <p:tag name="KSO_WM_SLIDE_ITEM_CNT" val="2"/>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f5ee359-9c9d-4d47-9cbb-a95352424bc0}"/>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648a4cc-a49a-4d65-a15d-2b8970ba030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8.xml><?xml version="1.0" encoding="utf-8"?>
<p:tagLst xmlns:p="http://schemas.openxmlformats.org/presentationml/2006/main">
  <p:tag name="KSO_WM_SLIDE_BK_DARK_LIGHT" val=""/>
  <p:tag name="KSO_WM_SLIDE_BACKGROUND_TYPE" val="general"/>
  <p:tag name="KSO_WM_SPECIAL_SOURCE" val="bdnull"/>
  <p:tag name="KSO_WM_SLIDE_ITEM_CNT" val="2"/>
</p:tagLst>
</file>

<file path=ppt/tags/tag149.xml><?xml version="1.0" encoding="utf-8"?>
<p:tagLst xmlns:p="http://schemas.openxmlformats.org/presentationml/2006/main">
  <p:tag name="KSO_WM_SPECIAL_SOURCE" val="bdnull"/>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f5ee359-9c9d-4d47-9cbb-a95352424bc0}"/>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648a4cc-a49a-4d65-a15d-2b8970ba030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52.xml><?xml version="1.0" encoding="utf-8"?>
<p:tagLst xmlns:p="http://schemas.openxmlformats.org/presentationml/2006/main">
  <p:tag name="KSO_WM_SLIDE_BK_DARK_LIGHT" val=""/>
  <p:tag name="KSO_WM_SLIDE_BACKGROUND_TYPE" val="general"/>
  <p:tag name="KSO_WM_SPECIAL_SOURCE" val="bdnull"/>
  <p:tag name="KSO_WM_SLIDE_ITEM_CNT" val="2"/>
</p:tagLst>
</file>

<file path=ppt/tags/tag153.xml><?xml version="1.0" encoding="utf-8"?>
<p:tagLst xmlns:p="http://schemas.openxmlformats.org/presentationml/2006/main">
  <p:tag name="KSO_WM_SPECIAL_SOURCE" val="bdnull"/>
</p:tagLst>
</file>

<file path=ppt/tags/tag154.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custom20206915_1*a*1"/>
  <p:tag name="KSO_WM_TEMPLATE_CATEGORY" val="custom"/>
  <p:tag name="KSO_WM_TEMPLATE_INDEX" val="20206915"/>
  <p:tag name="KSO_WM_UNIT_LAYERLEVEL" val="1"/>
  <p:tag name="KSO_WM_TAG_VERSION" val="1.0"/>
  <p:tag name="KSO_WM_BEAUTIFY_FLAG" val="#wm#"/>
  <p:tag name="KSO_WM_UNIT_PRESET_TEXT" val="空白演示经典风格"/>
</p:tagLst>
</file>

<file path=ppt/tags/tag155.xml><?xml version="1.0" encoding="utf-8"?>
<p:tagLst xmlns:p="http://schemas.openxmlformats.org/presentationml/2006/main">
  <p:tag name="KSO_WM_SLIDE_ID" val="custom2020691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6915"/>
  <p:tag name="KSO_WM_SLIDE_LAYOUT" val="a_b_f"/>
  <p:tag name="KSO_WM_SLIDE_LAYOUT_CNT" val="1_1_1"/>
  <p:tag name="KSO_WM_TEMPLATE_MASTER_THUMB_INDEX" val="12"/>
  <p:tag name="KSO_WM_TEMPLATE_THUMBS_INDEX" val="1、4、7、8、10、11、12、13、15"/>
  <p:tag name="KSO_WM_SPECIAL_SOURCE" val="bdnull"/>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df5ee359-9c9d-4d47-9cbb-a95352424bc0}"/>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WM_BEAUTIFY_SHAPE_IDENTITY" val="{5648a4cc-a49a-4d65-a15d-2b8970ba0306}"/>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58.xml><?xml version="1.0" encoding="utf-8"?>
<p:tagLst xmlns:p="http://schemas.openxmlformats.org/presentationml/2006/main">
  <p:tag name="KSO_WM_SLIDE_BK_DARK_LIGHT" val=""/>
  <p:tag name="KSO_WM_SLIDE_BACKGROUND_TYPE" val="general"/>
  <p:tag name="KSO_WM_SPECIAL_SOURCE" val="bdnull"/>
  <p:tag name="KSO_WM_SLIDE_ITEM_CNT" val="2"/>
</p:tagLst>
</file>

<file path=ppt/tags/tag159.xml><?xml version="1.0" encoding="utf-8"?>
<p:tagLst xmlns:p="http://schemas.openxmlformats.org/presentationml/2006/main">
  <p:tag name="KSO_WM_SPECIAL_SOURCE" val="bdnull"/>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SPECIAL_SOURCE" val="bdnull"/>
</p:tagLst>
</file>

<file path=ppt/tags/tag161.xml><?xml version="1.0" encoding="utf-8"?>
<p:tagLst xmlns:p="http://schemas.openxmlformats.org/presentationml/2006/main">
  <p:tag name="KSO_WM_SPECIAL_SOURCE" val="bdnull"/>
</p:tagLst>
</file>

<file path=ppt/tags/tag162.xml><?xml version="1.0" encoding="utf-8"?>
<p:tagLst xmlns:p="http://schemas.openxmlformats.org/presentationml/2006/main">
  <p:tag name="KSO_WM_SPECIAL_SOURCE" val="bdnul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UNIT_TYPE" val="y"/>
  <p:tag name="KSO_WM_UNIT_INDEX" val="4"/>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6"/>
  <p:tag name="KSO_WM_UNIT_LAYERLEVEL" val="1"/>
  <p:tag name="KSO_WM_TAG_VERSION" val="1.0"/>
  <p:tag name="KSO_WM_BEAUTIFY_FLAG" val="#wm#"/>
  <p:tag name="KSO_WM_UNIT_TYPE" val="y"/>
  <p:tag name="KSO_WM_UNIT_INDEX" val="6"/>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 name="KSO_WM_UNIT_BK_DARK_LIGHT" val="2"/>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8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9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SM 预置配色-浅色">
      <a:dk1>
        <a:srgbClr val="000000"/>
      </a:dk1>
      <a:lt1>
        <a:srgbClr val="FFFFFF"/>
      </a:lt1>
      <a:dk2>
        <a:srgbClr val="F5F5F8"/>
      </a:dk2>
      <a:lt2>
        <a:srgbClr val="FFFFFF"/>
      </a:lt2>
      <a:accent1>
        <a:srgbClr val="577CCE"/>
      </a:accent1>
      <a:accent2>
        <a:srgbClr val="5999AF"/>
      </a:accent2>
      <a:accent3>
        <a:srgbClr val="5BA080"/>
      </a:accent3>
      <a:accent4>
        <a:srgbClr val="8BAA69"/>
      </a:accent4>
      <a:accent5>
        <a:srgbClr val="D6B250"/>
      </a:accent5>
      <a:accent6>
        <a:srgbClr val="E79647"/>
      </a:accent6>
      <a:hlink>
        <a:srgbClr val="0000FF"/>
      </a:hlink>
      <a:folHlink>
        <a:srgbClr val="FF00FF"/>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2.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3.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4.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5.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6.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7.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8.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ppt/theme/themeOverride9.xml><?xml version="1.0" encoding="utf-8"?>
<a:themeOverride xmlns:a="http://schemas.openxmlformats.org/drawingml/2006/main">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themeOverride>
</file>

<file path=docProps/app.xml><?xml version="1.0" encoding="utf-8"?>
<Properties xmlns="http://schemas.openxmlformats.org/officeDocument/2006/extended-properties" xmlns:vt="http://schemas.openxmlformats.org/officeDocument/2006/docPropsVTypes">
  <TotalTime>0</TotalTime>
  <Words>2349</Words>
  <Application>WPS 演示</Application>
  <PresentationFormat>自定义</PresentationFormat>
  <Paragraphs>149</Paragraphs>
  <Slides>18</Slides>
  <Notes>3</Notes>
  <HiddenSlides>0</HiddenSlides>
  <MMClips>0</MMClips>
  <ScaleCrop>false</ScaleCrop>
  <HeadingPairs>
    <vt:vector size="6" baseType="variant">
      <vt:variant>
        <vt:lpstr>已用的字体</vt:lpstr>
      </vt:variant>
      <vt:variant>
        <vt:i4>23</vt:i4>
      </vt:variant>
      <vt:variant>
        <vt:lpstr>主题</vt:lpstr>
      </vt:variant>
      <vt:variant>
        <vt:i4>2</vt:i4>
      </vt:variant>
      <vt:variant>
        <vt:lpstr>幻灯片标题</vt:lpstr>
      </vt:variant>
      <vt:variant>
        <vt:i4>18</vt:i4>
      </vt:variant>
    </vt:vector>
  </HeadingPairs>
  <TitlesOfParts>
    <vt:vector size="43" baseType="lpstr">
      <vt:lpstr>Arial</vt:lpstr>
      <vt:lpstr>宋体</vt:lpstr>
      <vt:lpstr>Wingdings</vt:lpstr>
      <vt:lpstr>Times New Roman</vt:lpstr>
      <vt:lpstr>微软雅黑</vt:lpstr>
      <vt:lpstr>黑体</vt:lpstr>
      <vt:lpstr>方正小标宋_GBK</vt:lpstr>
      <vt:lpstr>楷体_GB2312</vt:lpstr>
      <vt:lpstr>Arial Black</vt:lpstr>
      <vt:lpstr>创艺简细圆</vt:lpstr>
      <vt:lpstr>Kartika</vt:lpstr>
      <vt:lpstr>方正黑体_GBK</vt:lpstr>
      <vt:lpstr>FreeSerif</vt:lpstr>
      <vt:lpstr>方正楷体简体</vt:lpstr>
      <vt:lpstr>Calibri</vt:lpstr>
      <vt:lpstr>楷体</vt:lpstr>
      <vt:lpstr>宋体</vt:lpstr>
      <vt:lpstr>Arial Unicode MS</vt:lpstr>
      <vt:lpstr>DejaVu Sans</vt:lpstr>
      <vt:lpstr>方正书宋_GBK</vt:lpstr>
      <vt:lpstr>Calibri Light</vt:lpstr>
      <vt:lpstr>仿宋</vt:lpstr>
      <vt:lpstr>微软雅黑</vt:lpstr>
      <vt:lpstr>Office 主题</vt:lpstr>
      <vt:lpstr>2_Office 主题​​</vt:lpstr>
      <vt:lpstr>政府采购支持中小企业发展 政策解读</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出租人减免租金对应减免房产税、城镇土地使用税政策解读</vt:lpstr>
      <vt:lpstr>PowerPoint 演示文稿</vt:lpstr>
      <vt:lpstr>PowerPoint 演示文稿</vt:lpstr>
      <vt:lpstr>PowerPoint 演示文稿</vt:lpstr>
      <vt:lpstr>PowerPoint 演示文稿</vt:lpstr>
      <vt:lpstr>PowerPoint 演示文稿</vt:lpstr>
    </vt:vector>
  </TitlesOfParts>
  <Company>山东省财政厅</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张沫</dc:creator>
  <cp:lastModifiedBy>user</cp:lastModifiedBy>
  <cp:revision>155</cp:revision>
  <dcterms:created xsi:type="dcterms:W3CDTF">2022-07-19T05:41:02Z</dcterms:created>
  <dcterms:modified xsi:type="dcterms:W3CDTF">2022-07-19T05:41:02Z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2052-11.8.2.10337</vt:lpwstr>
  </property>
  <property fmtid="{D5CDD505-2E9C-101B-9397-08002B2CF9AE}" pid="3" name="ICV">
    <vt:lpwstr>7C409FB887E844CDA412D81E40E83178</vt:lpwstr>
  </property>
</Properties>
</file>